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0" r:id="rId3"/>
    <p:sldId id="288" r:id="rId4"/>
    <p:sldId id="259" r:id="rId5"/>
    <p:sldId id="258" r:id="rId6"/>
    <p:sldId id="286" r:id="rId7"/>
    <p:sldId id="298" r:id="rId8"/>
    <p:sldId id="290" r:id="rId9"/>
    <p:sldId id="292" r:id="rId10"/>
    <p:sldId id="304" r:id="rId11"/>
    <p:sldId id="291" r:id="rId12"/>
    <p:sldId id="294" r:id="rId13"/>
    <p:sldId id="300" r:id="rId14"/>
    <p:sldId id="297" r:id="rId15"/>
    <p:sldId id="301" r:id="rId16"/>
    <p:sldId id="293" r:id="rId17"/>
    <p:sldId id="303" r:id="rId18"/>
    <p:sldId id="296" r:id="rId19"/>
    <p:sldId id="273" r:id="rId20"/>
    <p:sldId id="302" r:id="rId21"/>
    <p:sldId id="278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exend Deca" pitchFamily="2" charset="0"/>
      <p:regular r:id="rId28"/>
    </p:embeddedFont>
    <p:embeddedFont>
      <p:font typeface="Muli ExtraBold" pitchFamily="2" charset="0"/>
      <p:bold r:id="rId29"/>
      <p:italic r:id="rId30"/>
      <p:boldItalic r:id="rId31"/>
    </p:embeddedFont>
    <p:embeddedFont>
      <p:font typeface="Muli Light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7FF"/>
    <a:srgbClr val="00B8E3"/>
    <a:srgbClr val="008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230C8E-6284-4D91-9D89-05C840287C82}">
  <a:tblStyle styleId="{F0230C8E-6284-4D91-9D89-05C840287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/>
    <p:restoredTop sz="94665"/>
  </p:normalViewPr>
  <p:slideViewPr>
    <p:cSldViewPr snapToGrid="0">
      <p:cViewPr varScale="1">
        <p:scale>
          <a:sx n="149" d="100"/>
          <a:sy n="149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35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682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6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874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187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212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1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994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972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524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683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00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742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475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51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ExtraBold"/>
                <a:ea typeface="Muli ExtraBold"/>
                <a:cs typeface="Muli ExtraBold"/>
                <a:sym typeface="Muli ExtraBold"/>
              </a:rPr>
              <a:t>“</a:t>
            </a:r>
            <a:endParaRPr sz="7200">
              <a:solidFill>
                <a:schemeClr val="lt1"/>
              </a:solidFill>
              <a:latin typeface="Muli ExtraBold"/>
              <a:ea typeface="Muli ExtraBold"/>
              <a:cs typeface="Muli ExtraBold"/>
              <a:sym typeface="Muli ExtraBo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74471" y="741599"/>
            <a:ext cx="4665707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WEunderstand</a:t>
            </a:r>
            <a:endParaRPr dirty="0">
              <a:latin typeface="+mj-l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9ADCF6-132F-0C46-8F7C-80DE0A88A336}"/>
              </a:ext>
            </a:extLst>
          </p:cNvPr>
          <p:cNvSpPr txBox="1"/>
          <p:nvPr/>
        </p:nvSpPr>
        <p:spPr>
          <a:xfrm>
            <a:off x="574042" y="1728227"/>
            <a:ext cx="3666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Мы поможем облегчить вашу жизнь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3B5338-F235-C54B-AA3B-AAC00FEA8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994" y="2303930"/>
            <a:ext cx="2212660" cy="2223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4"/>
          <p:cNvGrpSpPr/>
          <p:nvPr/>
        </p:nvGrpSpPr>
        <p:grpSpPr>
          <a:xfrm>
            <a:off x="277739" y="302411"/>
            <a:ext cx="8588522" cy="4678156"/>
            <a:chOff x="1177450" y="666066"/>
            <a:chExt cx="6173152" cy="3192341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666066"/>
              <a:ext cx="5161606" cy="3030536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01879C-BADF-6645-84F6-9DA075F1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2" r="6182" b="16563"/>
          <a:stretch/>
        </p:blipFill>
        <p:spPr>
          <a:xfrm>
            <a:off x="1190464" y="503082"/>
            <a:ext cx="6763071" cy="40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3188771" y="460432"/>
            <a:ext cx="5124526" cy="331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2456566" y="613238"/>
            <a:ext cx="6588936" cy="3917024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188280" y="1159837"/>
            <a:ext cx="2537700" cy="264859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b="1" dirty="0">
                <a:latin typeface="+mn-lt"/>
              </a:rPr>
              <a:t>Совершенно новый </a:t>
            </a:r>
            <a:r>
              <a:rPr lang="ru-RU" sz="1800" b="1" dirty="0" err="1">
                <a:latin typeface="+mn-lt"/>
              </a:rPr>
              <a:t>видеочат</a:t>
            </a:r>
            <a:endParaRPr lang="ru-RU" sz="1800" b="1" dirty="0">
              <a:latin typeface="+mn-lt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ru-RU" sz="1800" b="1" dirty="0">
              <a:latin typeface="+mn-lt"/>
            </a:endParaRPr>
          </a:p>
          <a:p>
            <a:pPr marL="0" lvl="0" indent="0" algn="ctr">
              <a:buNone/>
            </a:pPr>
            <a:r>
              <a:rPr lang="ru-RU" sz="1800" dirty="0" err="1">
                <a:solidFill>
                  <a:schemeClr val="bg1"/>
                </a:solidFill>
              </a:rPr>
              <a:t>Видеочат</a:t>
            </a:r>
            <a:r>
              <a:rPr lang="ru-RU" sz="1800" dirty="0">
                <a:solidFill>
                  <a:schemeClr val="bg1"/>
                </a:solidFill>
              </a:rPr>
              <a:t> с функциями для общения пользователей с нарушением слуха.</a:t>
            </a:r>
            <a:endParaRPr lang="ru-RU" sz="1800" dirty="0">
              <a:latin typeface="+mn-lt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ru-RU" sz="1800" b="1" dirty="0"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241149-E394-5846-A35E-ACD09287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825" y="788473"/>
            <a:ext cx="5205674" cy="34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6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4294967295"/>
          </p:nvPr>
        </p:nvSpPr>
        <p:spPr>
          <a:xfrm>
            <a:off x="6172556" y="1485480"/>
            <a:ext cx="2713601" cy="234551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Lexend Deca"/>
                <a:ea typeface="Lexend Deca"/>
                <a:cs typeface="Lexend Deca"/>
                <a:sym typeface="Lexend Deca"/>
              </a:rPr>
              <a:t>Фору</a:t>
            </a:r>
            <a:r>
              <a:rPr lang="ru-RU" sz="3000" dirty="0">
                <a:latin typeface="Lexend Deca"/>
                <a:ea typeface="Lexend Deca"/>
                <a:cs typeface="Lexend Deca"/>
                <a:sym typeface="Lexend Deca"/>
              </a:rPr>
              <a:t>мы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ru-RU" sz="2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latin typeface="Lexend Deca"/>
                <a:ea typeface="Lexend Deca"/>
                <a:cs typeface="Lexend Deca"/>
                <a:sym typeface="Lexend Deca"/>
              </a:rPr>
              <a:t>Сообщество пользователей на платформе для помощи и общения.</a:t>
            </a:r>
            <a:endParaRPr sz="20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920B8C1-95CB-3846-8D57-45798948D223}"/>
              </a:ext>
            </a:extLst>
          </p:cNvPr>
          <p:cNvGrpSpPr/>
          <p:nvPr/>
        </p:nvGrpSpPr>
        <p:grpSpPr>
          <a:xfrm>
            <a:off x="303882" y="800451"/>
            <a:ext cx="5623279" cy="3542597"/>
            <a:chOff x="3406005" y="851275"/>
            <a:chExt cx="5623279" cy="3542597"/>
          </a:xfrm>
        </p:grpSpPr>
        <p:sp>
          <p:nvSpPr>
            <p:cNvPr id="326" name="Google Shape;326;p33"/>
            <p:cNvSpPr/>
            <p:nvPr/>
          </p:nvSpPr>
          <p:spPr>
            <a:xfrm>
              <a:off x="5008200" y="851275"/>
              <a:ext cx="2598600" cy="3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uli Light"/>
                  <a:ea typeface="Muli Light"/>
                  <a:cs typeface="Muli Light"/>
                  <a:sym typeface="Muli Light"/>
                </a:rPr>
                <a:t>Place your screenshot here</a:t>
              </a: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grpSp>
          <p:nvGrpSpPr>
            <p:cNvPr id="328" name="Google Shape;328;p33"/>
            <p:cNvGrpSpPr/>
            <p:nvPr/>
          </p:nvGrpSpPr>
          <p:grpSpPr>
            <a:xfrm rot="16200000">
              <a:off x="4661643" y="26230"/>
              <a:ext cx="3112004" cy="5623279"/>
              <a:chOff x="2112475" y="238125"/>
              <a:chExt cx="3395050" cy="5238750"/>
            </a:xfrm>
          </p:grpSpPr>
          <p:sp>
            <p:nvSpPr>
              <p:cNvPr id="329" name="Google Shape;329;p33"/>
              <p:cNvSpPr/>
              <p:nvPr/>
            </p:nvSpPr>
            <p:spPr>
              <a:xfrm>
                <a:off x="2112475" y="238125"/>
                <a:ext cx="3395050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35802" h="209550" extrusionOk="0">
                    <a:moveTo>
                      <a:pt x="132205" y="18886"/>
                    </a:moveTo>
                    <a:lnTo>
                      <a:pt x="132205" y="190364"/>
                    </a:lnTo>
                    <a:lnTo>
                      <a:pt x="3597" y="190364"/>
                    </a:lnTo>
                    <a:lnTo>
                      <a:pt x="3597" y="18886"/>
                    </a:lnTo>
                    <a:close/>
                    <a:moveTo>
                      <a:pt x="8019" y="0"/>
                    </a:moveTo>
                    <a:lnTo>
                      <a:pt x="7270" y="75"/>
                    </a:lnTo>
                    <a:lnTo>
                      <a:pt x="6445" y="150"/>
                    </a:lnTo>
                    <a:lnTo>
                      <a:pt x="5696" y="375"/>
                    </a:lnTo>
                    <a:lnTo>
                      <a:pt x="4946" y="600"/>
                    </a:lnTo>
                    <a:lnTo>
                      <a:pt x="4197" y="974"/>
                    </a:lnTo>
                    <a:lnTo>
                      <a:pt x="3522" y="1349"/>
                    </a:lnTo>
                    <a:lnTo>
                      <a:pt x="2923" y="1874"/>
                    </a:lnTo>
                    <a:lnTo>
                      <a:pt x="2323" y="2323"/>
                    </a:lnTo>
                    <a:lnTo>
                      <a:pt x="1874" y="2923"/>
                    </a:lnTo>
                    <a:lnTo>
                      <a:pt x="1349" y="3522"/>
                    </a:lnTo>
                    <a:lnTo>
                      <a:pt x="974" y="4197"/>
                    </a:lnTo>
                    <a:lnTo>
                      <a:pt x="600" y="4946"/>
                    </a:lnTo>
                    <a:lnTo>
                      <a:pt x="375" y="5696"/>
                    </a:lnTo>
                    <a:lnTo>
                      <a:pt x="150" y="6445"/>
                    </a:lnTo>
                    <a:lnTo>
                      <a:pt x="75" y="7270"/>
                    </a:lnTo>
                    <a:lnTo>
                      <a:pt x="0" y="8019"/>
                    </a:lnTo>
                    <a:lnTo>
                      <a:pt x="0" y="201531"/>
                    </a:lnTo>
                    <a:lnTo>
                      <a:pt x="75" y="202280"/>
                    </a:lnTo>
                    <a:lnTo>
                      <a:pt x="150" y="203105"/>
                    </a:lnTo>
                    <a:lnTo>
                      <a:pt x="375" y="203854"/>
                    </a:lnTo>
                    <a:lnTo>
                      <a:pt x="600" y="204604"/>
                    </a:lnTo>
                    <a:lnTo>
                      <a:pt x="974" y="205353"/>
                    </a:lnTo>
                    <a:lnTo>
                      <a:pt x="1349" y="206028"/>
                    </a:lnTo>
                    <a:lnTo>
                      <a:pt x="1874" y="206627"/>
                    </a:lnTo>
                    <a:lnTo>
                      <a:pt x="2323" y="207227"/>
                    </a:lnTo>
                    <a:lnTo>
                      <a:pt x="2923" y="207676"/>
                    </a:lnTo>
                    <a:lnTo>
                      <a:pt x="3522" y="208201"/>
                    </a:lnTo>
                    <a:lnTo>
                      <a:pt x="4197" y="208576"/>
                    </a:lnTo>
                    <a:lnTo>
                      <a:pt x="4946" y="208950"/>
                    </a:lnTo>
                    <a:lnTo>
                      <a:pt x="5696" y="209175"/>
                    </a:lnTo>
                    <a:lnTo>
                      <a:pt x="6445" y="209400"/>
                    </a:lnTo>
                    <a:lnTo>
                      <a:pt x="7270" y="209475"/>
                    </a:lnTo>
                    <a:lnTo>
                      <a:pt x="8019" y="209550"/>
                    </a:lnTo>
                    <a:lnTo>
                      <a:pt x="127783" y="209550"/>
                    </a:lnTo>
                    <a:lnTo>
                      <a:pt x="128532" y="209475"/>
                    </a:lnTo>
                    <a:lnTo>
                      <a:pt x="129357" y="209400"/>
                    </a:lnTo>
                    <a:lnTo>
                      <a:pt x="130106" y="209175"/>
                    </a:lnTo>
                    <a:lnTo>
                      <a:pt x="130856" y="208950"/>
                    </a:lnTo>
                    <a:lnTo>
                      <a:pt x="131605" y="208576"/>
                    </a:lnTo>
                    <a:lnTo>
                      <a:pt x="132280" y="208201"/>
                    </a:lnTo>
                    <a:lnTo>
                      <a:pt x="132879" y="207676"/>
                    </a:lnTo>
                    <a:lnTo>
                      <a:pt x="133479" y="207227"/>
                    </a:lnTo>
                    <a:lnTo>
                      <a:pt x="133928" y="206627"/>
                    </a:lnTo>
                    <a:lnTo>
                      <a:pt x="134453" y="206028"/>
                    </a:lnTo>
                    <a:lnTo>
                      <a:pt x="134828" y="205353"/>
                    </a:lnTo>
                    <a:lnTo>
                      <a:pt x="135202" y="204604"/>
                    </a:lnTo>
                    <a:lnTo>
                      <a:pt x="135427" y="203854"/>
                    </a:lnTo>
                    <a:lnTo>
                      <a:pt x="135652" y="203105"/>
                    </a:lnTo>
                    <a:lnTo>
                      <a:pt x="135727" y="202280"/>
                    </a:lnTo>
                    <a:lnTo>
                      <a:pt x="135802" y="201531"/>
                    </a:lnTo>
                    <a:lnTo>
                      <a:pt x="135802" y="8019"/>
                    </a:lnTo>
                    <a:lnTo>
                      <a:pt x="135727" y="7270"/>
                    </a:lnTo>
                    <a:lnTo>
                      <a:pt x="135652" y="6445"/>
                    </a:lnTo>
                    <a:lnTo>
                      <a:pt x="135427" y="5696"/>
                    </a:lnTo>
                    <a:lnTo>
                      <a:pt x="135202" y="4946"/>
                    </a:lnTo>
                    <a:lnTo>
                      <a:pt x="134828" y="4197"/>
                    </a:lnTo>
                    <a:lnTo>
                      <a:pt x="134453" y="3522"/>
                    </a:lnTo>
                    <a:lnTo>
                      <a:pt x="133928" y="2923"/>
                    </a:lnTo>
                    <a:lnTo>
                      <a:pt x="133479" y="2323"/>
                    </a:lnTo>
                    <a:lnTo>
                      <a:pt x="132879" y="1874"/>
                    </a:lnTo>
                    <a:lnTo>
                      <a:pt x="132280" y="1349"/>
                    </a:lnTo>
                    <a:lnTo>
                      <a:pt x="131605" y="974"/>
                    </a:lnTo>
                    <a:lnTo>
                      <a:pt x="130856" y="600"/>
                    </a:lnTo>
                    <a:lnTo>
                      <a:pt x="130106" y="375"/>
                    </a:lnTo>
                    <a:lnTo>
                      <a:pt x="129357" y="150"/>
                    </a:lnTo>
                    <a:lnTo>
                      <a:pt x="128532" y="75"/>
                    </a:lnTo>
                    <a:lnTo>
                      <a:pt x="12778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3671350" y="5147100"/>
                <a:ext cx="2791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196" extrusionOk="0">
                    <a:moveTo>
                      <a:pt x="3597" y="0"/>
                    </a:moveTo>
                    <a:lnTo>
                      <a:pt x="2848" y="75"/>
                    </a:lnTo>
                    <a:lnTo>
                      <a:pt x="2173" y="300"/>
                    </a:lnTo>
                    <a:lnTo>
                      <a:pt x="1574" y="600"/>
                    </a:lnTo>
                    <a:lnTo>
                      <a:pt x="1049" y="1050"/>
                    </a:lnTo>
                    <a:lnTo>
                      <a:pt x="600" y="1574"/>
                    </a:lnTo>
                    <a:lnTo>
                      <a:pt x="300" y="2174"/>
                    </a:lnTo>
                    <a:lnTo>
                      <a:pt x="75" y="2848"/>
                    </a:lnTo>
                    <a:lnTo>
                      <a:pt x="0" y="3598"/>
                    </a:lnTo>
                    <a:lnTo>
                      <a:pt x="75" y="4347"/>
                    </a:lnTo>
                    <a:lnTo>
                      <a:pt x="300" y="5022"/>
                    </a:lnTo>
                    <a:lnTo>
                      <a:pt x="600" y="5621"/>
                    </a:lnTo>
                    <a:lnTo>
                      <a:pt x="1049" y="6146"/>
                    </a:lnTo>
                    <a:lnTo>
                      <a:pt x="1574" y="6596"/>
                    </a:lnTo>
                    <a:lnTo>
                      <a:pt x="2173" y="6896"/>
                    </a:lnTo>
                    <a:lnTo>
                      <a:pt x="2848" y="7120"/>
                    </a:lnTo>
                    <a:lnTo>
                      <a:pt x="3597" y="7195"/>
                    </a:lnTo>
                    <a:lnTo>
                      <a:pt x="7644" y="7195"/>
                    </a:lnTo>
                    <a:lnTo>
                      <a:pt x="8319" y="7120"/>
                    </a:lnTo>
                    <a:lnTo>
                      <a:pt x="8994" y="6896"/>
                    </a:lnTo>
                    <a:lnTo>
                      <a:pt x="9593" y="6596"/>
                    </a:lnTo>
                    <a:lnTo>
                      <a:pt x="10118" y="6146"/>
                    </a:lnTo>
                    <a:lnTo>
                      <a:pt x="10567" y="5621"/>
                    </a:lnTo>
                    <a:lnTo>
                      <a:pt x="10867" y="5022"/>
                    </a:lnTo>
                    <a:lnTo>
                      <a:pt x="11092" y="4347"/>
                    </a:lnTo>
                    <a:lnTo>
                      <a:pt x="11167" y="3598"/>
                    </a:lnTo>
                    <a:lnTo>
                      <a:pt x="11092" y="2848"/>
                    </a:lnTo>
                    <a:lnTo>
                      <a:pt x="10867" y="2174"/>
                    </a:lnTo>
                    <a:lnTo>
                      <a:pt x="10567" y="1574"/>
                    </a:lnTo>
                    <a:lnTo>
                      <a:pt x="10118" y="1050"/>
                    </a:lnTo>
                    <a:lnTo>
                      <a:pt x="9593" y="600"/>
                    </a:lnTo>
                    <a:lnTo>
                      <a:pt x="8994" y="300"/>
                    </a:lnTo>
                    <a:lnTo>
                      <a:pt x="8319" y="75"/>
                    </a:ln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3650725" y="446100"/>
                <a:ext cx="54375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174" extrusionOk="0">
                    <a:moveTo>
                      <a:pt x="1125" y="0"/>
                    </a:moveTo>
                    <a:lnTo>
                      <a:pt x="825" y="75"/>
                    </a:lnTo>
                    <a:lnTo>
                      <a:pt x="675" y="75"/>
                    </a:lnTo>
                    <a:lnTo>
                      <a:pt x="450" y="225"/>
                    </a:lnTo>
                    <a:lnTo>
                      <a:pt x="300" y="300"/>
                    </a:lnTo>
                    <a:lnTo>
                      <a:pt x="225" y="525"/>
                    </a:lnTo>
                    <a:lnTo>
                      <a:pt x="76" y="675"/>
                    </a:lnTo>
                    <a:lnTo>
                      <a:pt x="1" y="824"/>
                    </a:lnTo>
                    <a:lnTo>
                      <a:pt x="1" y="1124"/>
                    </a:lnTo>
                    <a:lnTo>
                      <a:pt x="1" y="1349"/>
                    </a:lnTo>
                    <a:lnTo>
                      <a:pt x="76" y="1499"/>
                    </a:lnTo>
                    <a:lnTo>
                      <a:pt x="225" y="1649"/>
                    </a:lnTo>
                    <a:lnTo>
                      <a:pt x="300" y="1874"/>
                    </a:lnTo>
                    <a:lnTo>
                      <a:pt x="450" y="2024"/>
                    </a:lnTo>
                    <a:lnTo>
                      <a:pt x="675" y="2099"/>
                    </a:lnTo>
                    <a:lnTo>
                      <a:pt x="825" y="2173"/>
                    </a:lnTo>
                    <a:lnTo>
                      <a:pt x="1275" y="2173"/>
                    </a:lnTo>
                    <a:lnTo>
                      <a:pt x="1500" y="2099"/>
                    </a:lnTo>
                    <a:lnTo>
                      <a:pt x="1649" y="2024"/>
                    </a:lnTo>
                    <a:lnTo>
                      <a:pt x="1799" y="1874"/>
                    </a:lnTo>
                    <a:lnTo>
                      <a:pt x="1949" y="1649"/>
                    </a:lnTo>
                    <a:lnTo>
                      <a:pt x="2099" y="1499"/>
                    </a:lnTo>
                    <a:lnTo>
                      <a:pt x="2099" y="1349"/>
                    </a:lnTo>
                    <a:lnTo>
                      <a:pt x="2174" y="1124"/>
                    </a:lnTo>
                    <a:lnTo>
                      <a:pt x="2099" y="824"/>
                    </a:lnTo>
                    <a:lnTo>
                      <a:pt x="2099" y="675"/>
                    </a:lnTo>
                    <a:lnTo>
                      <a:pt x="1949" y="525"/>
                    </a:lnTo>
                    <a:lnTo>
                      <a:pt x="1799" y="300"/>
                    </a:lnTo>
                    <a:lnTo>
                      <a:pt x="1649" y="225"/>
                    </a:lnTo>
                    <a:lnTo>
                      <a:pt x="1500" y="75"/>
                    </a:lnTo>
                    <a:lnTo>
                      <a:pt x="1275" y="75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3761275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4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0" y="1200"/>
                    </a:lnTo>
                    <a:lnTo>
                      <a:pt x="75" y="1575"/>
                    </a:lnTo>
                    <a:lnTo>
                      <a:pt x="0" y="2024"/>
                    </a:lnTo>
                    <a:lnTo>
                      <a:pt x="75" y="2399"/>
                    </a:lnTo>
                    <a:lnTo>
                      <a:pt x="150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4" y="3973"/>
                    </a:lnTo>
                    <a:lnTo>
                      <a:pt x="2399" y="3973"/>
                    </a:lnTo>
                    <a:lnTo>
                      <a:pt x="2773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3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CEED10A7-6597-2A49-856E-52847E62C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024" y="1357349"/>
              <a:ext cx="4819457" cy="2960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66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493EE26-2E4C-AF41-9DE0-28988402136E}"/>
              </a:ext>
            </a:extLst>
          </p:cNvPr>
          <p:cNvGrpSpPr/>
          <p:nvPr/>
        </p:nvGrpSpPr>
        <p:grpSpPr>
          <a:xfrm>
            <a:off x="614490" y="690639"/>
            <a:ext cx="7915019" cy="4326244"/>
            <a:chOff x="357310" y="459401"/>
            <a:chExt cx="7915019" cy="4326244"/>
          </a:xfrm>
        </p:grpSpPr>
        <p:grpSp>
          <p:nvGrpSpPr>
            <p:cNvPr id="13" name="Google Shape;340;p34">
              <a:extLst>
                <a:ext uri="{FF2B5EF4-FFF2-40B4-BE49-F238E27FC236}">
                  <a16:creationId xmlns:a16="http://schemas.microsoft.com/office/drawing/2014/main" id="{E51E4F69-49C7-0142-AA5C-B9C69F39D276}"/>
                </a:ext>
              </a:extLst>
            </p:cNvPr>
            <p:cNvGrpSpPr/>
            <p:nvPr/>
          </p:nvGrpSpPr>
          <p:grpSpPr>
            <a:xfrm>
              <a:off x="357310" y="459401"/>
              <a:ext cx="7915019" cy="4326244"/>
              <a:chOff x="1177450" y="241631"/>
              <a:chExt cx="6173152" cy="3616776"/>
            </a:xfrm>
          </p:grpSpPr>
          <p:sp>
            <p:nvSpPr>
              <p:cNvPr id="15" name="Google Shape;341;p34">
                <a:extLst>
                  <a:ext uri="{FF2B5EF4-FFF2-40B4-BE49-F238E27FC236}">
                    <a16:creationId xmlns:a16="http://schemas.microsoft.com/office/drawing/2014/main" id="{F235F358-C46D-DC42-8B13-EAEA58B130B1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342;p34">
                <a:extLst>
                  <a:ext uri="{FF2B5EF4-FFF2-40B4-BE49-F238E27FC236}">
                    <a16:creationId xmlns:a16="http://schemas.microsoft.com/office/drawing/2014/main" id="{8B721AE0-99E8-D243-BBD2-CACD33C0ED18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343;p34">
                <a:extLst>
                  <a:ext uri="{FF2B5EF4-FFF2-40B4-BE49-F238E27FC236}">
                    <a16:creationId xmlns:a16="http://schemas.microsoft.com/office/drawing/2014/main" id="{6B2A4635-2DC9-3842-B515-780E963C3F2F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3F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344;p34">
                <a:extLst>
                  <a:ext uri="{FF2B5EF4-FFF2-40B4-BE49-F238E27FC236}">
                    <a16:creationId xmlns:a16="http://schemas.microsoft.com/office/drawing/2014/main" id="{D2A239F4-A06C-7B44-9179-F96320F0FB0B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49F9996-2615-AA4E-8357-26ADD2486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864" y="671406"/>
              <a:ext cx="6152033" cy="367840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EA44BF-D774-7F45-94CC-A6323BCD0EF6}"/>
              </a:ext>
            </a:extLst>
          </p:cNvPr>
          <p:cNvSpPr txBox="1"/>
          <p:nvPr/>
        </p:nvSpPr>
        <p:spPr>
          <a:xfrm>
            <a:off x="2695375" y="30973"/>
            <a:ext cx="3738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Карта волонтеров</a:t>
            </a:r>
          </a:p>
        </p:txBody>
      </p:sp>
    </p:spTree>
    <p:extLst>
      <p:ext uri="{BB962C8B-B14F-4D97-AF65-F5344CB8AC3E}">
        <p14:creationId xmlns:p14="http://schemas.microsoft.com/office/powerpoint/2010/main" val="408059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B33652D-CB63-A84A-B9C1-E26C676ADC73}"/>
              </a:ext>
            </a:extLst>
          </p:cNvPr>
          <p:cNvGrpSpPr/>
          <p:nvPr/>
        </p:nvGrpSpPr>
        <p:grpSpPr>
          <a:xfrm>
            <a:off x="92390" y="808713"/>
            <a:ext cx="6282573" cy="3526073"/>
            <a:chOff x="2746711" y="835127"/>
            <a:chExt cx="6282573" cy="3526073"/>
          </a:xfrm>
        </p:grpSpPr>
        <p:grpSp>
          <p:nvGrpSpPr>
            <p:cNvPr id="340" name="Google Shape;340;p34"/>
            <p:cNvGrpSpPr/>
            <p:nvPr/>
          </p:nvGrpSpPr>
          <p:grpSpPr>
            <a:xfrm>
              <a:off x="2746711" y="835127"/>
              <a:ext cx="6282573" cy="3526073"/>
              <a:chOff x="1177450" y="241631"/>
              <a:chExt cx="6173152" cy="3616776"/>
            </a:xfrm>
          </p:grpSpPr>
          <p:sp>
            <p:nvSpPr>
              <p:cNvPr id="341" name="Google Shape;341;p34"/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4"/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4"/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3F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4"/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DB1A5B0-10A1-1844-90E2-004CDF824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802" y="1011699"/>
              <a:ext cx="5036924" cy="3011661"/>
            </a:xfrm>
            <a:prstGeom prst="rect">
              <a:avLst/>
            </a:prstGeom>
          </p:spPr>
        </p:pic>
      </p:grpSp>
      <p:sp>
        <p:nvSpPr>
          <p:cNvPr id="12" name="Google Shape;333;p33">
            <a:extLst>
              <a:ext uri="{FF2B5EF4-FFF2-40B4-BE49-F238E27FC236}">
                <a16:creationId xmlns:a16="http://schemas.microsoft.com/office/drawing/2014/main" id="{6D06816C-517E-7B46-845E-D2CED37EF443}"/>
              </a:ext>
            </a:extLst>
          </p:cNvPr>
          <p:cNvSpPr txBox="1">
            <a:spLocks/>
          </p:cNvSpPr>
          <p:nvPr/>
        </p:nvSpPr>
        <p:spPr>
          <a:xfrm>
            <a:off x="6041333" y="1287893"/>
            <a:ext cx="2713601" cy="234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 algn="ctr">
              <a:buFont typeface="Muli Light"/>
              <a:buNone/>
            </a:pPr>
            <a:r>
              <a:rPr lang="ru-RU" sz="3000" dirty="0">
                <a:latin typeface="Lexend Deca"/>
                <a:ea typeface="Lexend Deca"/>
                <a:cs typeface="Lexend Deca"/>
                <a:sym typeface="Lexend Deca"/>
              </a:rPr>
              <a:t>Сервисы</a:t>
            </a:r>
          </a:p>
          <a:p>
            <a:pPr marL="0" indent="0" algn="ctr">
              <a:buFont typeface="Muli Light"/>
              <a:buNone/>
            </a:pPr>
            <a:endParaRPr lang="ru-RU" sz="2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indent="0" algn="ctr">
              <a:buFont typeface="Muli Light"/>
              <a:buNone/>
            </a:pPr>
            <a:r>
              <a:rPr lang="ru-RU" sz="2000" dirty="0">
                <a:latin typeface="Lexend Deca"/>
                <a:ea typeface="Lexend Deca"/>
                <a:cs typeface="Lexend Deca"/>
                <a:sym typeface="Lexend Deca"/>
              </a:rPr>
              <a:t>Бесплатные сервисы для помощи маломобильным пользователям</a:t>
            </a:r>
            <a:endParaRPr lang="ru-RU" sz="30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45818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E051CA-07CF-F84B-8EFE-FECE5554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Мультимедиа в Интернете 1" descr="allgifs.mp4">
            <a:hlinkClick r:id="" action="ppaction://media"/>
            <a:extLst>
              <a:ext uri="{FF2B5EF4-FFF2-40B4-BE49-F238E27FC236}">
                <a16:creationId xmlns:a16="http://schemas.microsoft.com/office/drawing/2014/main" id="{3A6CBE3F-02AF-B941-961B-0874331535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7FE85B-9E85-8544-9C4D-C5A02E1A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34" y="1579063"/>
            <a:ext cx="2224378" cy="2224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DE5B5-AD99-D247-8F05-5C4A9563B2C9}"/>
              </a:ext>
            </a:extLst>
          </p:cNvPr>
          <p:cNvSpPr txBox="1"/>
          <p:nvPr/>
        </p:nvSpPr>
        <p:spPr>
          <a:xfrm>
            <a:off x="307648" y="2196269"/>
            <a:ext cx="3828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Отправляет всем волонтером уведомления с контактными данными пользователя</a:t>
            </a:r>
          </a:p>
        </p:txBody>
      </p:sp>
      <p:grpSp>
        <p:nvGrpSpPr>
          <p:cNvPr id="14" name="Google Shape;317;p32">
            <a:extLst>
              <a:ext uri="{FF2B5EF4-FFF2-40B4-BE49-F238E27FC236}">
                <a16:creationId xmlns:a16="http://schemas.microsoft.com/office/drawing/2014/main" id="{F8DCA7BF-C757-6B48-9C41-DA3F13D8235D}"/>
              </a:ext>
            </a:extLst>
          </p:cNvPr>
          <p:cNvGrpSpPr/>
          <p:nvPr/>
        </p:nvGrpSpPr>
        <p:grpSpPr>
          <a:xfrm>
            <a:off x="4811252" y="373570"/>
            <a:ext cx="2355090" cy="4396359"/>
            <a:chOff x="2547150" y="238125"/>
            <a:chExt cx="2525675" cy="5238750"/>
          </a:xfrm>
        </p:grpSpPr>
        <p:sp>
          <p:nvSpPr>
            <p:cNvPr id="19" name="Google Shape;318;p32">
              <a:extLst>
                <a:ext uri="{FF2B5EF4-FFF2-40B4-BE49-F238E27FC236}">
                  <a16:creationId xmlns:a16="http://schemas.microsoft.com/office/drawing/2014/main" id="{6064160B-4556-2144-BE76-C991133FE36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9;p32">
              <a:extLst>
                <a:ext uri="{FF2B5EF4-FFF2-40B4-BE49-F238E27FC236}">
                  <a16:creationId xmlns:a16="http://schemas.microsoft.com/office/drawing/2014/main" id="{75D7F766-5B89-AF49-BAF2-5EB61EDADE6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0;p32">
              <a:extLst>
                <a:ext uri="{FF2B5EF4-FFF2-40B4-BE49-F238E27FC236}">
                  <a16:creationId xmlns:a16="http://schemas.microsoft.com/office/drawing/2014/main" id="{BE7A3212-C68E-C443-8A70-FB029C0C121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1;p32">
              <a:extLst>
                <a:ext uri="{FF2B5EF4-FFF2-40B4-BE49-F238E27FC236}">
                  <a16:creationId xmlns:a16="http://schemas.microsoft.com/office/drawing/2014/main" id="{4664DC1F-D941-2147-AB2E-860C2F3567C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9854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>
            <a:off x="50082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328" name="Google Shape;328;p33"/>
          <p:cNvGrpSpPr/>
          <p:nvPr/>
        </p:nvGrpSpPr>
        <p:grpSpPr>
          <a:xfrm rot="16200000">
            <a:off x="4661643" y="26230"/>
            <a:ext cx="3112004" cy="5623279"/>
            <a:chOff x="2112475" y="238125"/>
            <a:chExt cx="3395050" cy="5238750"/>
          </a:xfrm>
        </p:grpSpPr>
        <p:sp>
          <p:nvSpPr>
            <p:cNvPr id="329" name="Google Shape;32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33"/>
          <p:cNvSpPr txBox="1">
            <a:spLocks noGrp="1"/>
          </p:cNvSpPr>
          <p:nvPr>
            <p:ph type="body" idx="4294967295"/>
          </p:nvPr>
        </p:nvSpPr>
        <p:spPr>
          <a:xfrm>
            <a:off x="425659" y="1499273"/>
            <a:ext cx="2713601" cy="234551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000" dirty="0">
                <a:latin typeface="Lexend Deca"/>
                <a:ea typeface="Lexend Deca"/>
                <a:cs typeface="Lexend Deca"/>
                <a:sym typeface="Lexend Deca"/>
              </a:rPr>
              <a:t>Обратная связь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ru-RU" sz="2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latin typeface="Lexend Deca"/>
                <a:ea typeface="Lexend Deca"/>
                <a:cs typeface="Lexend Deca"/>
                <a:sym typeface="Lexend Deca"/>
              </a:rPr>
              <a:t>Мы всегда будем рады Вам помочь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169A84-93C3-AE4B-8DFF-B985E1ED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539" y="1361064"/>
            <a:ext cx="4659911" cy="29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90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221626" y="390405"/>
            <a:ext cx="6230449" cy="52126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Этапы реализации платформы</a:t>
            </a:r>
            <a:endParaRPr dirty="0"/>
          </a:p>
        </p:txBody>
      </p:sp>
      <p:grpSp>
        <p:nvGrpSpPr>
          <p:cNvPr id="274" name="Google Shape;274;p30"/>
          <p:cNvGrpSpPr/>
          <p:nvPr/>
        </p:nvGrpSpPr>
        <p:grpSpPr>
          <a:xfrm>
            <a:off x="5733225" y="3063885"/>
            <a:ext cx="2494979" cy="1384500"/>
            <a:chOff x="6038025" y="2718200"/>
            <a:chExt cx="2494979" cy="1384500"/>
          </a:xfrm>
        </p:grpSpPr>
        <p:cxnSp>
          <p:nvCxnSpPr>
            <p:cNvPr id="275" name="Google Shape;275;p30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6" name="Google Shape;276;p30"/>
            <p:cNvSpPr txBox="1"/>
            <p:nvPr/>
          </p:nvSpPr>
          <p:spPr>
            <a:xfrm>
              <a:off x="6665804" y="271820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Идея</a:t>
              </a:r>
              <a:endParaRPr sz="2400" b="1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ru-RU" sz="8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9" name="Google Shape;279;p30"/>
          <p:cNvGrpSpPr/>
          <p:nvPr/>
        </p:nvGrpSpPr>
        <p:grpSpPr>
          <a:xfrm>
            <a:off x="332214" y="2117294"/>
            <a:ext cx="2994036" cy="1384500"/>
            <a:chOff x="637014" y="1789264"/>
            <a:chExt cx="2994036" cy="1384500"/>
          </a:xfrm>
        </p:grpSpPr>
        <p:sp>
          <p:nvSpPr>
            <p:cNvPr id="280" name="Google Shape;280;p30"/>
            <p:cNvSpPr txBox="1"/>
            <p:nvPr/>
          </p:nvSpPr>
          <p:spPr>
            <a:xfrm>
              <a:off x="637014" y="1789264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Создание</a:t>
              </a:r>
              <a:endParaRPr sz="2400" b="1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281" name="Google Shape;281;p3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2" name="Google Shape;282;p3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4" name="Google Shape;284;p30"/>
          <p:cNvGrpSpPr/>
          <p:nvPr/>
        </p:nvGrpSpPr>
        <p:grpSpPr>
          <a:xfrm>
            <a:off x="4603300" y="1270945"/>
            <a:ext cx="4208486" cy="1384500"/>
            <a:chOff x="4908100" y="889950"/>
            <a:chExt cx="4208486" cy="1384500"/>
          </a:xfrm>
        </p:grpSpPr>
        <p:cxnSp>
          <p:nvCxnSpPr>
            <p:cNvPr id="285" name="Google Shape;285;p30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6" name="Google Shape;286;p30"/>
            <p:cNvSpPr txBox="1"/>
            <p:nvPr/>
          </p:nvSpPr>
          <p:spPr>
            <a:xfrm>
              <a:off x="6640485" y="889950"/>
              <a:ext cx="2476101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Продвижение</a:t>
              </a:r>
              <a:endParaRPr sz="2400" b="1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ru-RU" sz="8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90" name="Google Shape;290;p30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1" name="Google Shape;291;p30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2" name="Google Shape;292;p3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3" name="Google Shape;293;p30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4" name="Google Shape;294;p30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5" name="Google Shape;295;p3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6" name="Google Shape;296;p30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7" name="Google Shape;297;p3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176069" y="1022308"/>
            <a:ext cx="5853256" cy="288186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200AA9-BB3E-0B4B-83AA-CA30FE7F0682}"/>
              </a:ext>
            </a:extLst>
          </p:cNvPr>
          <p:cNvGrpSpPr/>
          <p:nvPr/>
        </p:nvGrpSpPr>
        <p:grpSpPr>
          <a:xfrm>
            <a:off x="1011384" y="210821"/>
            <a:ext cx="7715109" cy="3410948"/>
            <a:chOff x="1011384" y="210821"/>
            <a:chExt cx="7715109" cy="3410948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F37B3C77-2CDD-F546-BAA9-922BC156DB2D}"/>
                </a:ext>
              </a:extLst>
            </p:cNvPr>
            <p:cNvGrpSpPr/>
            <p:nvPr/>
          </p:nvGrpSpPr>
          <p:grpSpPr>
            <a:xfrm>
              <a:off x="1011384" y="1921093"/>
              <a:ext cx="4373061" cy="1700676"/>
              <a:chOff x="1011384" y="1921093"/>
              <a:chExt cx="4373061" cy="1700676"/>
            </a:xfrm>
          </p:grpSpPr>
          <p:sp>
            <p:nvSpPr>
              <p:cNvPr id="16" name="Google Shape;412;p39">
                <a:extLst>
                  <a:ext uri="{FF2B5EF4-FFF2-40B4-BE49-F238E27FC236}">
                    <a16:creationId xmlns:a16="http://schemas.microsoft.com/office/drawing/2014/main" id="{03B5894E-0A2D-CA48-8530-4C80F7C5946A}"/>
                  </a:ext>
                </a:extLst>
              </p:cNvPr>
              <p:cNvSpPr/>
              <p:nvPr/>
            </p:nvSpPr>
            <p:spPr>
              <a:xfrm>
                <a:off x="4033640" y="1921093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 dirty="0"/>
              </a:p>
            </p:txBody>
          </p:sp>
          <p:sp>
            <p:nvSpPr>
              <p:cNvPr id="18" name="Google Shape;412;p39">
                <a:extLst>
                  <a:ext uri="{FF2B5EF4-FFF2-40B4-BE49-F238E27FC236}">
                    <a16:creationId xmlns:a16="http://schemas.microsoft.com/office/drawing/2014/main" id="{E6B61705-0F75-F24D-9355-F44A59FDB466}"/>
                  </a:ext>
                </a:extLst>
              </p:cNvPr>
              <p:cNvSpPr/>
              <p:nvPr/>
            </p:nvSpPr>
            <p:spPr>
              <a:xfrm>
                <a:off x="1706977" y="3084790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19" name="Google Shape;412;p39">
                <a:extLst>
                  <a:ext uri="{FF2B5EF4-FFF2-40B4-BE49-F238E27FC236}">
                    <a16:creationId xmlns:a16="http://schemas.microsoft.com/office/drawing/2014/main" id="{6FE7FC23-DD6D-CC4C-ACAC-44367A374288}"/>
                  </a:ext>
                </a:extLst>
              </p:cNvPr>
              <p:cNvSpPr/>
              <p:nvPr/>
            </p:nvSpPr>
            <p:spPr>
              <a:xfrm>
                <a:off x="3102697" y="3084791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24" name="Google Shape;412;p39">
                <a:extLst>
                  <a:ext uri="{FF2B5EF4-FFF2-40B4-BE49-F238E27FC236}">
                    <a16:creationId xmlns:a16="http://schemas.microsoft.com/office/drawing/2014/main" id="{0954F75D-0454-7A47-A41E-3FF24AC4979B}"/>
                  </a:ext>
                </a:extLst>
              </p:cNvPr>
              <p:cNvSpPr/>
              <p:nvPr/>
            </p:nvSpPr>
            <p:spPr>
              <a:xfrm>
                <a:off x="1011384" y="1965683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25" name="Google Shape;412;p39">
                <a:extLst>
                  <a:ext uri="{FF2B5EF4-FFF2-40B4-BE49-F238E27FC236}">
                    <a16:creationId xmlns:a16="http://schemas.microsoft.com/office/drawing/2014/main" id="{5B5A0E21-5867-3442-A7BA-2404AA63E948}"/>
                  </a:ext>
                </a:extLst>
              </p:cNvPr>
              <p:cNvSpPr/>
              <p:nvPr/>
            </p:nvSpPr>
            <p:spPr>
              <a:xfrm>
                <a:off x="5214647" y="3389239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F037A9AA-FB09-AC4E-A967-EC3F0198FF97}"/>
                </a:ext>
              </a:extLst>
            </p:cNvPr>
            <p:cNvGrpSpPr/>
            <p:nvPr/>
          </p:nvGrpSpPr>
          <p:grpSpPr>
            <a:xfrm>
              <a:off x="6587675" y="210821"/>
              <a:ext cx="2138818" cy="1449560"/>
              <a:chOff x="6587675" y="210821"/>
              <a:chExt cx="2138818" cy="1449560"/>
            </a:xfrm>
          </p:grpSpPr>
          <p:sp>
            <p:nvSpPr>
              <p:cNvPr id="34" name="Google Shape;262;p29">
                <a:extLst>
                  <a:ext uri="{FF2B5EF4-FFF2-40B4-BE49-F238E27FC236}">
                    <a16:creationId xmlns:a16="http://schemas.microsoft.com/office/drawing/2014/main" id="{AE715FCE-4203-A14A-BD65-CD2D3275C9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7675" y="775270"/>
                <a:ext cx="2138818" cy="885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5"/>
                  </a:buClr>
                  <a:buSzPts val="1800"/>
                  <a:buFont typeface="Muli Light"/>
                  <a:buChar char="⬡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2400"/>
                  <a:buFont typeface="Muli Light"/>
                  <a:buChar char="∙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2400"/>
                  <a:buFont typeface="Muli Light"/>
                  <a:buChar char="∙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buFont typeface="Muli Light"/>
                  <a:buNone/>
                </a:pPr>
                <a:r>
                  <a:rPr lang="ru-RU" dirty="0"/>
                  <a:t>С нарушением слуха</a:t>
                </a:r>
                <a:endParaRPr lang="en-US" dirty="0"/>
              </a:p>
            </p:txBody>
          </p:sp>
          <p:sp>
            <p:nvSpPr>
              <p:cNvPr id="40" name="Google Shape;263;p29">
                <a:extLst>
                  <a:ext uri="{FF2B5EF4-FFF2-40B4-BE49-F238E27FC236}">
                    <a16:creationId xmlns:a16="http://schemas.microsoft.com/office/drawing/2014/main" id="{73AD9529-969A-884B-AB2F-1C285199C0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4981" y="210821"/>
                <a:ext cx="1764207" cy="798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9pPr>
              </a:lstStyle>
              <a:p>
                <a:pPr algn="ctr"/>
                <a:r>
                  <a:rPr lang="ru-RU" sz="4800" dirty="0">
                    <a:solidFill>
                      <a:schemeClr val="bg1"/>
                    </a:solidFill>
                  </a:rPr>
                  <a:t>5</a:t>
                </a:r>
                <a:r>
                  <a:rPr lang="en" sz="4800" dirty="0">
                    <a:solidFill>
                      <a:srgbClr val="00B050"/>
                    </a:solidFill>
                  </a:rPr>
                  <a:t>%</a:t>
                </a:r>
              </a:p>
            </p:txBody>
          </p:sp>
        </p:grp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0A11869-F05D-2F4A-B6F1-3D6B84F54AFF}"/>
              </a:ext>
            </a:extLst>
          </p:cNvPr>
          <p:cNvGrpSpPr/>
          <p:nvPr/>
        </p:nvGrpSpPr>
        <p:grpSpPr>
          <a:xfrm>
            <a:off x="995955" y="1413534"/>
            <a:ext cx="7802504" cy="2277526"/>
            <a:chOff x="995955" y="1413534"/>
            <a:chExt cx="7802504" cy="2277526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31D5FE83-6E5D-2E42-B8F5-5E1BED22E5BF}"/>
                </a:ext>
              </a:extLst>
            </p:cNvPr>
            <p:cNvGrpSpPr/>
            <p:nvPr/>
          </p:nvGrpSpPr>
          <p:grpSpPr>
            <a:xfrm>
              <a:off x="995955" y="1413534"/>
              <a:ext cx="3989788" cy="2277526"/>
              <a:chOff x="995955" y="1413534"/>
              <a:chExt cx="3989788" cy="2277526"/>
            </a:xfrm>
          </p:grpSpPr>
          <p:sp>
            <p:nvSpPr>
              <p:cNvPr id="15" name="Google Shape;412;p39">
                <a:extLst>
                  <a:ext uri="{FF2B5EF4-FFF2-40B4-BE49-F238E27FC236}">
                    <a16:creationId xmlns:a16="http://schemas.microsoft.com/office/drawing/2014/main" id="{B1DA1BD3-340C-BF43-962C-1CCCAD819C69}"/>
                  </a:ext>
                </a:extLst>
              </p:cNvPr>
              <p:cNvSpPr/>
              <p:nvPr/>
            </p:nvSpPr>
            <p:spPr>
              <a:xfrm>
                <a:off x="995955" y="1413534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7" name="Google Shape;412;p39">
                <a:extLst>
                  <a:ext uri="{FF2B5EF4-FFF2-40B4-BE49-F238E27FC236}">
                    <a16:creationId xmlns:a16="http://schemas.microsoft.com/office/drawing/2014/main" id="{1F020B21-307B-B74B-8652-6A806CA02A17}"/>
                  </a:ext>
                </a:extLst>
              </p:cNvPr>
              <p:cNvSpPr/>
              <p:nvPr/>
            </p:nvSpPr>
            <p:spPr>
              <a:xfrm>
                <a:off x="1478073" y="3458530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20" name="Google Shape;412;p39">
                <a:extLst>
                  <a:ext uri="{FF2B5EF4-FFF2-40B4-BE49-F238E27FC236}">
                    <a16:creationId xmlns:a16="http://schemas.microsoft.com/office/drawing/2014/main" id="{1F34873B-FA14-6A46-88A8-9C7B9C586E06}"/>
                  </a:ext>
                </a:extLst>
              </p:cNvPr>
              <p:cNvSpPr/>
              <p:nvPr/>
            </p:nvSpPr>
            <p:spPr>
              <a:xfrm>
                <a:off x="4487101" y="1616888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22" name="Google Shape;412;p39">
                <a:extLst>
                  <a:ext uri="{FF2B5EF4-FFF2-40B4-BE49-F238E27FC236}">
                    <a16:creationId xmlns:a16="http://schemas.microsoft.com/office/drawing/2014/main" id="{C77AD132-6DD3-2843-A8E7-3B233528E117}"/>
                  </a:ext>
                </a:extLst>
              </p:cNvPr>
              <p:cNvSpPr/>
              <p:nvPr/>
            </p:nvSpPr>
            <p:spPr>
              <a:xfrm>
                <a:off x="3102697" y="2571750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30" name="Google Shape;412;p39">
                <a:extLst>
                  <a:ext uri="{FF2B5EF4-FFF2-40B4-BE49-F238E27FC236}">
                    <a16:creationId xmlns:a16="http://schemas.microsoft.com/office/drawing/2014/main" id="{8728EA26-851F-4A42-B2CA-FE417FDB3622}"/>
                  </a:ext>
                </a:extLst>
              </p:cNvPr>
              <p:cNvSpPr/>
              <p:nvPr/>
            </p:nvSpPr>
            <p:spPr>
              <a:xfrm>
                <a:off x="4815945" y="3317320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EFD928B-E60E-724B-BC9B-C12B548F903D}"/>
                </a:ext>
              </a:extLst>
            </p:cNvPr>
            <p:cNvGrpSpPr/>
            <p:nvPr/>
          </p:nvGrpSpPr>
          <p:grpSpPr>
            <a:xfrm>
              <a:off x="6587675" y="1965682"/>
              <a:ext cx="2210784" cy="1382672"/>
              <a:chOff x="6587675" y="1965682"/>
              <a:chExt cx="2210784" cy="1382672"/>
            </a:xfrm>
          </p:grpSpPr>
          <p:sp>
            <p:nvSpPr>
              <p:cNvPr id="42" name="Google Shape;262;p29">
                <a:extLst>
                  <a:ext uri="{FF2B5EF4-FFF2-40B4-BE49-F238E27FC236}">
                    <a16:creationId xmlns:a16="http://schemas.microsoft.com/office/drawing/2014/main" id="{30053B12-39CA-3845-865A-9A830D7CE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7675" y="2463243"/>
                <a:ext cx="2210784" cy="885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5"/>
                  </a:buClr>
                  <a:buSzPts val="1800"/>
                  <a:buFont typeface="Muli Light"/>
                  <a:buChar char="⬡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2400"/>
                  <a:buFont typeface="Muli Light"/>
                  <a:buChar char="∙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2400"/>
                  <a:buFont typeface="Muli Light"/>
                  <a:buChar char="∙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buFont typeface="Muli Light"/>
                  <a:buNone/>
                </a:pPr>
                <a:r>
                  <a:rPr lang="ru-RU" dirty="0"/>
                  <a:t>С нарушением зрения</a:t>
                </a:r>
                <a:endParaRPr lang="en-US" dirty="0"/>
              </a:p>
            </p:txBody>
          </p:sp>
          <p:sp>
            <p:nvSpPr>
              <p:cNvPr id="43" name="Google Shape;263;p29">
                <a:extLst>
                  <a:ext uri="{FF2B5EF4-FFF2-40B4-BE49-F238E27FC236}">
                    <a16:creationId xmlns:a16="http://schemas.microsoft.com/office/drawing/2014/main" id="{5642C9FA-1690-C641-8D85-B74636058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0964" y="1965682"/>
                <a:ext cx="1764207" cy="693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9pPr>
              </a:lstStyle>
              <a:p>
                <a:pPr algn="ctr"/>
                <a:r>
                  <a:rPr lang="en" sz="4800" dirty="0">
                    <a:solidFill>
                      <a:schemeClr val="bg1"/>
                    </a:solidFill>
                  </a:rPr>
                  <a:t>1</a:t>
                </a:r>
                <a:r>
                  <a:rPr lang="ru-RU" sz="4800" dirty="0">
                    <a:solidFill>
                      <a:schemeClr val="bg1"/>
                    </a:solidFill>
                  </a:rPr>
                  <a:t>5</a:t>
                </a:r>
                <a:r>
                  <a:rPr lang="en" sz="4800" dirty="0">
                    <a:solidFill>
                      <a:srgbClr val="FF0000"/>
                    </a:solidFill>
                  </a:rPr>
                  <a:t>%</a:t>
                </a:r>
              </a:p>
            </p:txBody>
          </p: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2B1D3CB8-8554-0B4E-8EE2-F414E6BA2746}"/>
              </a:ext>
            </a:extLst>
          </p:cNvPr>
          <p:cNvGrpSpPr/>
          <p:nvPr/>
        </p:nvGrpSpPr>
        <p:grpSpPr>
          <a:xfrm>
            <a:off x="746380" y="1529799"/>
            <a:ext cx="8122254" cy="3402879"/>
            <a:chOff x="746380" y="1529799"/>
            <a:chExt cx="8122254" cy="3402879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DFA689CE-D5AC-7548-8D81-2CD519489A64}"/>
                </a:ext>
              </a:extLst>
            </p:cNvPr>
            <p:cNvGrpSpPr/>
            <p:nvPr/>
          </p:nvGrpSpPr>
          <p:grpSpPr>
            <a:xfrm>
              <a:off x="746380" y="1529799"/>
              <a:ext cx="4468267" cy="1800072"/>
              <a:chOff x="746380" y="1529799"/>
              <a:chExt cx="4468267" cy="1800072"/>
            </a:xfrm>
          </p:grpSpPr>
          <p:sp>
            <p:nvSpPr>
              <p:cNvPr id="21" name="Google Shape;412;p39">
                <a:extLst>
                  <a:ext uri="{FF2B5EF4-FFF2-40B4-BE49-F238E27FC236}">
                    <a16:creationId xmlns:a16="http://schemas.microsoft.com/office/drawing/2014/main" id="{0DABE38C-0211-7E47-94D9-97164FB2814E}"/>
                  </a:ext>
                </a:extLst>
              </p:cNvPr>
              <p:cNvSpPr/>
              <p:nvPr/>
            </p:nvSpPr>
            <p:spPr>
              <a:xfrm>
                <a:off x="746380" y="1733153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23" name="Google Shape;412;p39">
                <a:extLst>
                  <a:ext uri="{FF2B5EF4-FFF2-40B4-BE49-F238E27FC236}">
                    <a16:creationId xmlns:a16="http://schemas.microsoft.com/office/drawing/2014/main" id="{A183137B-90DA-F247-BF76-78B1DA3B8E19}"/>
                  </a:ext>
                </a:extLst>
              </p:cNvPr>
              <p:cNvSpPr/>
              <p:nvPr/>
            </p:nvSpPr>
            <p:spPr>
              <a:xfrm>
                <a:off x="3427741" y="1529799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26" name="Google Shape;412;p39">
                <a:extLst>
                  <a:ext uri="{FF2B5EF4-FFF2-40B4-BE49-F238E27FC236}">
                    <a16:creationId xmlns:a16="http://schemas.microsoft.com/office/drawing/2014/main" id="{9277FB22-EC85-AF43-AA23-F960968E0F22}"/>
                  </a:ext>
                </a:extLst>
              </p:cNvPr>
              <p:cNvSpPr/>
              <p:nvPr/>
            </p:nvSpPr>
            <p:spPr>
              <a:xfrm>
                <a:off x="2632456" y="2257143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28" name="Google Shape;412;p39">
                <a:extLst>
                  <a:ext uri="{FF2B5EF4-FFF2-40B4-BE49-F238E27FC236}">
                    <a16:creationId xmlns:a16="http://schemas.microsoft.com/office/drawing/2014/main" id="{866C01B6-BA2A-7B49-990D-8984051EFF1E}"/>
                  </a:ext>
                </a:extLst>
              </p:cNvPr>
              <p:cNvSpPr/>
              <p:nvPr/>
            </p:nvSpPr>
            <p:spPr>
              <a:xfrm>
                <a:off x="1393174" y="2844082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29" name="Google Shape;412;p39">
                <a:extLst>
                  <a:ext uri="{FF2B5EF4-FFF2-40B4-BE49-F238E27FC236}">
                    <a16:creationId xmlns:a16="http://schemas.microsoft.com/office/drawing/2014/main" id="{7A0AF32E-A765-A44C-A268-FABC0F5E19D7}"/>
                  </a:ext>
                </a:extLst>
              </p:cNvPr>
              <p:cNvSpPr/>
              <p:nvPr/>
            </p:nvSpPr>
            <p:spPr>
              <a:xfrm>
                <a:off x="5044849" y="3097341"/>
                <a:ext cx="169798" cy="232530"/>
              </a:xfrm>
              <a:custGeom>
                <a:avLst/>
                <a:gdLst/>
                <a:ahLst/>
                <a:cxnLst/>
                <a:rect l="l" t="t" r="r" b="b"/>
                <a:pathLst>
                  <a:path w="12018" h="15924" extrusionOk="0">
                    <a:moveTo>
                      <a:pt x="6278" y="3444"/>
                    </a:moveTo>
                    <a:lnTo>
                      <a:pt x="6522" y="3493"/>
                    </a:lnTo>
                    <a:lnTo>
                      <a:pt x="6766" y="3542"/>
                    </a:lnTo>
                    <a:lnTo>
                      <a:pt x="7010" y="3639"/>
                    </a:lnTo>
                    <a:lnTo>
                      <a:pt x="7230" y="3737"/>
                    </a:lnTo>
                    <a:lnTo>
                      <a:pt x="7450" y="3883"/>
                    </a:lnTo>
                    <a:lnTo>
                      <a:pt x="7645" y="4030"/>
                    </a:lnTo>
                    <a:lnTo>
                      <a:pt x="7816" y="4201"/>
                    </a:lnTo>
                    <a:lnTo>
                      <a:pt x="7987" y="4372"/>
                    </a:lnTo>
                    <a:lnTo>
                      <a:pt x="8134" y="4567"/>
                    </a:lnTo>
                    <a:lnTo>
                      <a:pt x="8280" y="4787"/>
                    </a:lnTo>
                    <a:lnTo>
                      <a:pt x="8378" y="5007"/>
                    </a:lnTo>
                    <a:lnTo>
                      <a:pt x="8476" y="5251"/>
                    </a:lnTo>
                    <a:lnTo>
                      <a:pt x="8525" y="5495"/>
                    </a:lnTo>
                    <a:lnTo>
                      <a:pt x="8573" y="5740"/>
                    </a:lnTo>
                    <a:lnTo>
                      <a:pt x="8573" y="6008"/>
                    </a:lnTo>
                    <a:lnTo>
                      <a:pt x="8573" y="6277"/>
                    </a:lnTo>
                    <a:lnTo>
                      <a:pt x="8525" y="6521"/>
                    </a:lnTo>
                    <a:lnTo>
                      <a:pt x="8476" y="6765"/>
                    </a:lnTo>
                    <a:lnTo>
                      <a:pt x="8378" y="7010"/>
                    </a:lnTo>
                    <a:lnTo>
                      <a:pt x="8280" y="7229"/>
                    </a:lnTo>
                    <a:lnTo>
                      <a:pt x="8134" y="7449"/>
                    </a:lnTo>
                    <a:lnTo>
                      <a:pt x="7987" y="7645"/>
                    </a:lnTo>
                    <a:lnTo>
                      <a:pt x="7816" y="7816"/>
                    </a:lnTo>
                    <a:lnTo>
                      <a:pt x="7645" y="7987"/>
                    </a:lnTo>
                    <a:lnTo>
                      <a:pt x="7450" y="8133"/>
                    </a:lnTo>
                    <a:lnTo>
                      <a:pt x="7230" y="8280"/>
                    </a:lnTo>
                    <a:lnTo>
                      <a:pt x="7010" y="8377"/>
                    </a:lnTo>
                    <a:lnTo>
                      <a:pt x="6766" y="8475"/>
                    </a:lnTo>
                    <a:lnTo>
                      <a:pt x="6522" y="8524"/>
                    </a:lnTo>
                    <a:lnTo>
                      <a:pt x="6278" y="8573"/>
                    </a:lnTo>
                    <a:lnTo>
                      <a:pt x="5740" y="8573"/>
                    </a:lnTo>
                    <a:lnTo>
                      <a:pt x="5496" y="8524"/>
                    </a:lnTo>
                    <a:lnTo>
                      <a:pt x="5252" y="8475"/>
                    </a:lnTo>
                    <a:lnTo>
                      <a:pt x="5008" y="8377"/>
                    </a:lnTo>
                    <a:lnTo>
                      <a:pt x="4788" y="8280"/>
                    </a:lnTo>
                    <a:lnTo>
                      <a:pt x="4568" y="8133"/>
                    </a:lnTo>
                    <a:lnTo>
                      <a:pt x="4373" y="7987"/>
                    </a:lnTo>
                    <a:lnTo>
                      <a:pt x="4202" y="7816"/>
                    </a:lnTo>
                    <a:lnTo>
                      <a:pt x="4031" y="7645"/>
                    </a:lnTo>
                    <a:lnTo>
                      <a:pt x="3884" y="7449"/>
                    </a:lnTo>
                    <a:lnTo>
                      <a:pt x="3738" y="7229"/>
                    </a:lnTo>
                    <a:lnTo>
                      <a:pt x="3640" y="7010"/>
                    </a:lnTo>
                    <a:lnTo>
                      <a:pt x="3542" y="6765"/>
                    </a:lnTo>
                    <a:lnTo>
                      <a:pt x="3493" y="6521"/>
                    </a:lnTo>
                    <a:lnTo>
                      <a:pt x="3445" y="6277"/>
                    </a:lnTo>
                    <a:lnTo>
                      <a:pt x="3445" y="6008"/>
                    </a:lnTo>
                    <a:lnTo>
                      <a:pt x="3445" y="5740"/>
                    </a:lnTo>
                    <a:lnTo>
                      <a:pt x="3493" y="5495"/>
                    </a:lnTo>
                    <a:lnTo>
                      <a:pt x="3542" y="5251"/>
                    </a:lnTo>
                    <a:lnTo>
                      <a:pt x="3640" y="5007"/>
                    </a:lnTo>
                    <a:lnTo>
                      <a:pt x="3738" y="4787"/>
                    </a:lnTo>
                    <a:lnTo>
                      <a:pt x="3884" y="4567"/>
                    </a:lnTo>
                    <a:lnTo>
                      <a:pt x="4031" y="4372"/>
                    </a:lnTo>
                    <a:lnTo>
                      <a:pt x="4202" y="4201"/>
                    </a:lnTo>
                    <a:lnTo>
                      <a:pt x="4373" y="4030"/>
                    </a:lnTo>
                    <a:lnTo>
                      <a:pt x="4568" y="3883"/>
                    </a:lnTo>
                    <a:lnTo>
                      <a:pt x="4788" y="3737"/>
                    </a:lnTo>
                    <a:lnTo>
                      <a:pt x="5008" y="3639"/>
                    </a:lnTo>
                    <a:lnTo>
                      <a:pt x="5252" y="3542"/>
                    </a:lnTo>
                    <a:lnTo>
                      <a:pt x="5496" y="3493"/>
                    </a:lnTo>
                    <a:lnTo>
                      <a:pt x="5740" y="3444"/>
                    </a:lnTo>
                    <a:close/>
                    <a:moveTo>
                      <a:pt x="5691" y="0"/>
                    </a:moveTo>
                    <a:lnTo>
                      <a:pt x="5398" y="25"/>
                    </a:lnTo>
                    <a:lnTo>
                      <a:pt x="5105" y="73"/>
                    </a:lnTo>
                    <a:lnTo>
                      <a:pt x="4788" y="122"/>
                    </a:lnTo>
                    <a:lnTo>
                      <a:pt x="4519" y="196"/>
                    </a:lnTo>
                    <a:lnTo>
                      <a:pt x="4226" y="269"/>
                    </a:lnTo>
                    <a:lnTo>
                      <a:pt x="3664" y="464"/>
                    </a:lnTo>
                    <a:lnTo>
                      <a:pt x="3152" y="733"/>
                    </a:lnTo>
                    <a:lnTo>
                      <a:pt x="2639" y="1026"/>
                    </a:lnTo>
                    <a:lnTo>
                      <a:pt x="2199" y="1368"/>
                    </a:lnTo>
                    <a:lnTo>
                      <a:pt x="1759" y="1759"/>
                    </a:lnTo>
                    <a:lnTo>
                      <a:pt x="1369" y="2198"/>
                    </a:lnTo>
                    <a:lnTo>
                      <a:pt x="1027" y="2638"/>
                    </a:lnTo>
                    <a:lnTo>
                      <a:pt x="734" y="3151"/>
                    </a:lnTo>
                    <a:lnTo>
                      <a:pt x="465" y="3664"/>
                    </a:lnTo>
                    <a:lnTo>
                      <a:pt x="270" y="4225"/>
                    </a:lnTo>
                    <a:lnTo>
                      <a:pt x="196" y="4518"/>
                    </a:lnTo>
                    <a:lnTo>
                      <a:pt x="123" y="4787"/>
                    </a:lnTo>
                    <a:lnTo>
                      <a:pt x="74" y="5105"/>
                    </a:lnTo>
                    <a:lnTo>
                      <a:pt x="25" y="5398"/>
                    </a:lnTo>
                    <a:lnTo>
                      <a:pt x="1" y="5691"/>
                    </a:lnTo>
                    <a:lnTo>
                      <a:pt x="1" y="6008"/>
                    </a:lnTo>
                    <a:lnTo>
                      <a:pt x="25" y="6448"/>
                    </a:lnTo>
                    <a:lnTo>
                      <a:pt x="74" y="6887"/>
                    </a:lnTo>
                    <a:lnTo>
                      <a:pt x="147" y="7352"/>
                    </a:lnTo>
                    <a:lnTo>
                      <a:pt x="270" y="7791"/>
                    </a:lnTo>
                    <a:lnTo>
                      <a:pt x="392" y="8231"/>
                    </a:lnTo>
                    <a:lnTo>
                      <a:pt x="563" y="8670"/>
                    </a:lnTo>
                    <a:lnTo>
                      <a:pt x="734" y="9110"/>
                    </a:lnTo>
                    <a:lnTo>
                      <a:pt x="929" y="9550"/>
                    </a:lnTo>
                    <a:lnTo>
                      <a:pt x="1149" y="9965"/>
                    </a:lnTo>
                    <a:lnTo>
                      <a:pt x="1393" y="10404"/>
                    </a:lnTo>
                    <a:lnTo>
                      <a:pt x="1906" y="11210"/>
                    </a:lnTo>
                    <a:lnTo>
                      <a:pt x="2443" y="11992"/>
                    </a:lnTo>
                    <a:lnTo>
                      <a:pt x="3005" y="12725"/>
                    </a:lnTo>
                    <a:lnTo>
                      <a:pt x="3567" y="13408"/>
                    </a:lnTo>
                    <a:lnTo>
                      <a:pt x="4104" y="14019"/>
                    </a:lnTo>
                    <a:lnTo>
                      <a:pt x="4617" y="14581"/>
                    </a:lnTo>
                    <a:lnTo>
                      <a:pt x="5081" y="15045"/>
                    </a:lnTo>
                    <a:lnTo>
                      <a:pt x="5740" y="15680"/>
                    </a:lnTo>
                    <a:lnTo>
                      <a:pt x="6009" y="15924"/>
                    </a:lnTo>
                    <a:lnTo>
                      <a:pt x="6278" y="15680"/>
                    </a:lnTo>
                    <a:lnTo>
                      <a:pt x="6937" y="15045"/>
                    </a:lnTo>
                    <a:lnTo>
                      <a:pt x="7401" y="14581"/>
                    </a:lnTo>
                    <a:lnTo>
                      <a:pt x="7914" y="14019"/>
                    </a:lnTo>
                    <a:lnTo>
                      <a:pt x="8451" y="13408"/>
                    </a:lnTo>
                    <a:lnTo>
                      <a:pt x="9013" y="12725"/>
                    </a:lnTo>
                    <a:lnTo>
                      <a:pt x="9575" y="11992"/>
                    </a:lnTo>
                    <a:lnTo>
                      <a:pt x="10112" y="11210"/>
                    </a:lnTo>
                    <a:lnTo>
                      <a:pt x="10625" y="10404"/>
                    </a:lnTo>
                    <a:lnTo>
                      <a:pt x="10869" y="9965"/>
                    </a:lnTo>
                    <a:lnTo>
                      <a:pt x="11089" y="9550"/>
                    </a:lnTo>
                    <a:lnTo>
                      <a:pt x="11284" y="9110"/>
                    </a:lnTo>
                    <a:lnTo>
                      <a:pt x="11455" y="8670"/>
                    </a:lnTo>
                    <a:lnTo>
                      <a:pt x="11626" y="8231"/>
                    </a:lnTo>
                    <a:lnTo>
                      <a:pt x="11748" y="7791"/>
                    </a:lnTo>
                    <a:lnTo>
                      <a:pt x="11871" y="7352"/>
                    </a:lnTo>
                    <a:lnTo>
                      <a:pt x="11944" y="6887"/>
                    </a:lnTo>
                    <a:lnTo>
                      <a:pt x="11993" y="6448"/>
                    </a:lnTo>
                    <a:lnTo>
                      <a:pt x="12017" y="6008"/>
                    </a:lnTo>
                    <a:lnTo>
                      <a:pt x="12017" y="5691"/>
                    </a:lnTo>
                    <a:lnTo>
                      <a:pt x="11993" y="5398"/>
                    </a:lnTo>
                    <a:lnTo>
                      <a:pt x="11944" y="5105"/>
                    </a:lnTo>
                    <a:lnTo>
                      <a:pt x="11895" y="4787"/>
                    </a:lnTo>
                    <a:lnTo>
                      <a:pt x="11822" y="4518"/>
                    </a:lnTo>
                    <a:lnTo>
                      <a:pt x="11748" y="4225"/>
                    </a:lnTo>
                    <a:lnTo>
                      <a:pt x="11553" y="3664"/>
                    </a:lnTo>
                    <a:lnTo>
                      <a:pt x="11284" y="3151"/>
                    </a:lnTo>
                    <a:lnTo>
                      <a:pt x="10991" y="2638"/>
                    </a:lnTo>
                    <a:lnTo>
                      <a:pt x="10649" y="2198"/>
                    </a:lnTo>
                    <a:lnTo>
                      <a:pt x="10259" y="1759"/>
                    </a:lnTo>
                    <a:lnTo>
                      <a:pt x="9819" y="1368"/>
                    </a:lnTo>
                    <a:lnTo>
                      <a:pt x="9379" y="1026"/>
                    </a:lnTo>
                    <a:lnTo>
                      <a:pt x="8866" y="733"/>
                    </a:lnTo>
                    <a:lnTo>
                      <a:pt x="8354" y="464"/>
                    </a:lnTo>
                    <a:lnTo>
                      <a:pt x="7792" y="269"/>
                    </a:lnTo>
                    <a:lnTo>
                      <a:pt x="7499" y="196"/>
                    </a:lnTo>
                    <a:lnTo>
                      <a:pt x="7230" y="122"/>
                    </a:lnTo>
                    <a:lnTo>
                      <a:pt x="6913" y="73"/>
                    </a:lnTo>
                    <a:lnTo>
                      <a:pt x="6620" y="25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1B266349-0917-D244-9C6B-77FC495211F1}"/>
                </a:ext>
              </a:extLst>
            </p:cNvPr>
            <p:cNvGrpSpPr/>
            <p:nvPr/>
          </p:nvGrpSpPr>
          <p:grpSpPr>
            <a:xfrm>
              <a:off x="6587675" y="3549850"/>
              <a:ext cx="2280959" cy="1382828"/>
              <a:chOff x="6587675" y="3549850"/>
              <a:chExt cx="2280959" cy="1382828"/>
            </a:xfrm>
          </p:grpSpPr>
          <p:sp>
            <p:nvSpPr>
              <p:cNvPr id="46" name="Google Shape;262;p29">
                <a:extLst>
                  <a:ext uri="{FF2B5EF4-FFF2-40B4-BE49-F238E27FC236}">
                    <a16:creationId xmlns:a16="http://schemas.microsoft.com/office/drawing/2014/main" id="{4F566CC0-EF64-F64B-8A3D-221BAA7D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7675" y="4047567"/>
                <a:ext cx="2280959" cy="885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5"/>
                  </a:buClr>
                  <a:buSzPts val="1800"/>
                  <a:buFont typeface="Muli Light"/>
                  <a:buChar char="⬡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1pPr>
                <a:lvl2pPr marL="914400" marR="0" lvl="1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2400"/>
                  <a:buFont typeface="Muli Light"/>
                  <a:buChar char="∙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2pPr>
                <a:lvl3pPr marL="1371600" marR="0" lvl="2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/>
                  </a:buClr>
                  <a:buSzPts val="2400"/>
                  <a:buFont typeface="Muli Light"/>
                  <a:buChar char="∙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3pPr>
                <a:lvl4pPr marL="1828800" marR="0" lvl="3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4pPr>
                <a:lvl5pPr marL="2286000" marR="0" lvl="4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5pPr>
                <a:lvl6pPr marL="2743200" marR="0" lvl="5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6pPr>
                <a:lvl7pPr marL="3200400" marR="0" lvl="6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7pPr>
                <a:lvl8pPr marL="3657600" marR="0" lvl="7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8pPr>
                <a:lvl9pPr marL="4114800" marR="0" lvl="8" indent="-3810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uli Light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Muli Light"/>
                    <a:ea typeface="Muli Light"/>
                    <a:cs typeface="Muli Light"/>
                    <a:sym typeface="Muli Light"/>
                  </a:defRPr>
                </a:lvl9pPr>
              </a:lstStyle>
              <a:p>
                <a:pPr marL="0" indent="0" algn="ctr">
                  <a:buFont typeface="Muli Light"/>
                  <a:buNone/>
                </a:pPr>
                <a:r>
                  <a:rPr lang="ru-RU" dirty="0"/>
                  <a:t>С нарушением моторики рук</a:t>
                </a:r>
                <a:endParaRPr lang="en-US" dirty="0"/>
              </a:p>
            </p:txBody>
          </p:sp>
          <p:sp>
            <p:nvSpPr>
              <p:cNvPr id="47" name="Google Shape;263;p29">
                <a:extLst>
                  <a:ext uri="{FF2B5EF4-FFF2-40B4-BE49-F238E27FC236}">
                    <a16:creationId xmlns:a16="http://schemas.microsoft.com/office/drawing/2014/main" id="{F68D72C0-A29A-5A4D-A16A-1DD8F6BB3D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6051" y="3549850"/>
                <a:ext cx="1764207" cy="7143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200"/>
                  <a:buFont typeface="Lexend Deca"/>
                  <a:buNone/>
                  <a:defRPr sz="3200" b="1" i="0" u="none" strike="noStrike" cap="none">
                    <a:solidFill>
                      <a:schemeClr val="lt1"/>
                    </a:solidFill>
                    <a:latin typeface="Lexend Deca"/>
                    <a:ea typeface="Lexend Deca"/>
                    <a:cs typeface="Lexend Deca"/>
                    <a:sym typeface="Lexend Deca"/>
                  </a:defRPr>
                </a:lvl9pPr>
              </a:lstStyle>
              <a:p>
                <a:pPr algn="ctr"/>
                <a:r>
                  <a:rPr lang="ru-RU" sz="4800" dirty="0">
                    <a:solidFill>
                      <a:schemeClr val="bg1"/>
                    </a:solidFill>
                  </a:rPr>
                  <a:t>8</a:t>
                </a:r>
                <a:r>
                  <a:rPr lang="en" sz="4800" dirty="0">
                    <a:solidFill>
                      <a:srgbClr val="FFFF00"/>
                    </a:solidFill>
                  </a:rPr>
                  <a:t>%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0CCF87-7258-2147-B60A-AFBA42A1CBAB}"/>
              </a:ext>
            </a:extLst>
          </p:cNvPr>
          <p:cNvSpPr txBox="1"/>
          <p:nvPr/>
        </p:nvSpPr>
        <p:spPr>
          <a:xfrm>
            <a:off x="3467456" y="-10121"/>
            <a:ext cx="220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15" name="Google Shape;397;p39">
            <a:extLst>
              <a:ext uri="{FF2B5EF4-FFF2-40B4-BE49-F238E27FC236}">
                <a16:creationId xmlns:a16="http://schemas.microsoft.com/office/drawing/2014/main" id="{917537BD-A1B3-6048-85DC-8FBB021BFF0C}"/>
              </a:ext>
            </a:extLst>
          </p:cNvPr>
          <p:cNvSpPr txBox="1">
            <a:spLocks/>
          </p:cNvSpPr>
          <p:nvPr/>
        </p:nvSpPr>
        <p:spPr>
          <a:xfrm>
            <a:off x="358510" y="1410806"/>
            <a:ext cx="793945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indent="-285750">
              <a:buSzPct val="103000"/>
            </a:pPr>
            <a:r>
              <a:rPr lang="ru-RU" sz="2000" dirty="0" err="1"/>
              <a:t>Котанджян</a:t>
            </a:r>
            <a:r>
              <a:rPr lang="ru-RU" sz="2000" dirty="0"/>
              <a:t> </a:t>
            </a:r>
            <a:r>
              <a:rPr lang="ru-RU" sz="2000" dirty="0" err="1"/>
              <a:t>Микаел</a:t>
            </a:r>
            <a:r>
              <a:rPr lang="ru-RU" sz="2000" dirty="0"/>
              <a:t> – </a:t>
            </a:r>
            <a:r>
              <a:rPr lang="ru-RU" sz="1600" dirty="0"/>
              <a:t>капитан команды, главный программист, дизайнер </a:t>
            </a:r>
            <a:endParaRPr lang="en-US" sz="2000" dirty="0"/>
          </a:p>
          <a:p>
            <a:pPr indent="-285750">
              <a:spcBef>
                <a:spcPts val="0"/>
              </a:spcBef>
              <a:buSzPct val="103000"/>
            </a:pPr>
            <a:r>
              <a:rPr lang="ru-RU" sz="2000" dirty="0"/>
              <a:t>Микаелян </a:t>
            </a:r>
            <a:r>
              <a:rPr lang="ru-RU" sz="2000" dirty="0" err="1"/>
              <a:t>Ованнес</a:t>
            </a:r>
            <a:r>
              <a:rPr lang="ru-RU" sz="2000" dirty="0"/>
              <a:t> – </a:t>
            </a:r>
            <a:r>
              <a:rPr lang="ru-RU" sz="1600" dirty="0"/>
              <a:t>главный дизайнер, программист</a:t>
            </a:r>
          </a:p>
          <a:p>
            <a:pPr marL="171450" indent="0">
              <a:spcBef>
                <a:spcPts val="0"/>
              </a:spcBef>
              <a:buSzPct val="103000"/>
              <a:buNone/>
            </a:pPr>
            <a:endParaRPr lang="ru-RU" sz="16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marL="171450" indent="0">
              <a:spcBef>
                <a:spcPts val="0"/>
              </a:spcBef>
              <a:buSzPct val="103000"/>
              <a:buNone/>
            </a:pPr>
            <a:endParaRPr lang="en-US" sz="900" dirty="0"/>
          </a:p>
          <a:p>
            <a:pPr marL="0" indent="0">
              <a:buSzPct val="103000"/>
              <a:buFont typeface="Muli Light"/>
              <a:buNone/>
            </a:pPr>
            <a:br>
              <a:rPr lang="en-US" sz="900" dirty="0"/>
            </a:b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A8BD8-0702-8446-979B-8A4521739A96}"/>
              </a:ext>
            </a:extLst>
          </p:cNvPr>
          <p:cNvSpPr txBox="1"/>
          <p:nvPr/>
        </p:nvSpPr>
        <p:spPr>
          <a:xfrm>
            <a:off x="1461331" y="596558"/>
            <a:ext cx="622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Платформа создана студентами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Государственного колледжа по информатике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г. Ереван РА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46BF3-6CA1-1042-B649-6E312D1186E8}"/>
              </a:ext>
            </a:extLst>
          </p:cNvPr>
          <p:cNvSpPr txBox="1"/>
          <p:nvPr/>
        </p:nvSpPr>
        <p:spPr>
          <a:xfrm>
            <a:off x="2034864" y="2811038"/>
            <a:ext cx="5074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</a:rPr>
              <a:t>Поддержка команды</a:t>
            </a:r>
          </a:p>
        </p:txBody>
      </p:sp>
      <p:sp>
        <p:nvSpPr>
          <p:cNvPr id="19" name="Google Shape;397;p39">
            <a:extLst>
              <a:ext uri="{FF2B5EF4-FFF2-40B4-BE49-F238E27FC236}">
                <a16:creationId xmlns:a16="http://schemas.microsoft.com/office/drawing/2014/main" id="{F31D569F-40DA-2447-B805-85D63CD115AF}"/>
              </a:ext>
            </a:extLst>
          </p:cNvPr>
          <p:cNvSpPr txBox="1">
            <a:spLocks/>
          </p:cNvSpPr>
          <p:nvPr/>
        </p:nvSpPr>
        <p:spPr>
          <a:xfrm>
            <a:off x="1461331" y="3792119"/>
            <a:ext cx="6170476" cy="75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indent="-285750">
              <a:buSzPct val="120000"/>
            </a:pPr>
            <a:r>
              <a:rPr lang="ru-RU" sz="1400" dirty="0" err="1"/>
              <a:t>Абраамян</a:t>
            </a:r>
            <a:r>
              <a:rPr lang="ru-RU" sz="1400" dirty="0"/>
              <a:t> Роберт – директор колледжа</a:t>
            </a:r>
          </a:p>
          <a:p>
            <a:pPr indent="-285750">
              <a:buSzPct val="120000"/>
            </a:pPr>
            <a:r>
              <a:rPr lang="ru-RU" sz="1400" dirty="0" err="1"/>
              <a:t>Мармарян</a:t>
            </a:r>
            <a:r>
              <a:rPr lang="ru-RU" sz="1400" dirty="0"/>
              <a:t> </a:t>
            </a:r>
            <a:r>
              <a:rPr lang="ru-RU" sz="1400" dirty="0" err="1"/>
              <a:t>Марета</a:t>
            </a:r>
            <a:r>
              <a:rPr lang="ru-RU" sz="1400" dirty="0"/>
              <a:t>  - отдел развития карьеры</a:t>
            </a:r>
            <a:endParaRPr lang="ru-RU" sz="1050" dirty="0"/>
          </a:p>
          <a:p>
            <a:pPr indent="-285750">
              <a:buSzPct val="103000"/>
            </a:pPr>
            <a:endParaRPr lang="ru-RU" sz="1050" dirty="0"/>
          </a:p>
          <a:p>
            <a:pPr indent="-285750">
              <a:buSzPct val="103000"/>
            </a:pPr>
            <a:endParaRPr lang="ru-RU" sz="12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marL="171450" indent="0">
              <a:spcBef>
                <a:spcPts val="0"/>
              </a:spcBef>
              <a:buSzPct val="103000"/>
              <a:buNone/>
            </a:pPr>
            <a:endParaRPr lang="en-US" sz="900" dirty="0"/>
          </a:p>
          <a:p>
            <a:pPr marL="0" indent="0">
              <a:buSzPct val="103000"/>
              <a:buFont typeface="Muli Light"/>
              <a:buNone/>
            </a:pPr>
            <a:br>
              <a:rPr lang="en-US" sz="900" dirty="0"/>
            </a:br>
            <a:endParaRPr lang="en-US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34413-BA24-D14A-8E70-5C0D6E0A439D}"/>
              </a:ext>
            </a:extLst>
          </p:cNvPr>
          <p:cNvSpPr txBox="1"/>
          <p:nvPr/>
        </p:nvSpPr>
        <p:spPr>
          <a:xfrm>
            <a:off x="1724827" y="3429829"/>
            <a:ext cx="6221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От имени нашей команды выражаем благодарность:</a:t>
            </a:r>
          </a:p>
        </p:txBody>
      </p:sp>
      <p:sp>
        <p:nvSpPr>
          <p:cNvPr id="22" name="Google Shape;397;p39">
            <a:extLst>
              <a:ext uri="{FF2B5EF4-FFF2-40B4-BE49-F238E27FC236}">
                <a16:creationId xmlns:a16="http://schemas.microsoft.com/office/drawing/2014/main" id="{27CF6EFF-BE00-604D-9141-0A9A1C146AB8}"/>
              </a:ext>
            </a:extLst>
          </p:cNvPr>
          <p:cNvSpPr txBox="1">
            <a:spLocks/>
          </p:cNvSpPr>
          <p:nvPr/>
        </p:nvSpPr>
        <p:spPr>
          <a:xfrm>
            <a:off x="358510" y="2426048"/>
            <a:ext cx="4025484" cy="38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indent="-285750">
              <a:spcBef>
                <a:spcPts val="0"/>
              </a:spcBef>
              <a:buSzPct val="103000"/>
            </a:pPr>
            <a:r>
              <a:rPr lang="ru-RU" sz="1800" dirty="0" err="1"/>
              <a:t>Ованнисян</a:t>
            </a:r>
            <a:r>
              <a:rPr lang="ru-RU" sz="1800" dirty="0"/>
              <a:t> </a:t>
            </a:r>
            <a:r>
              <a:rPr lang="ru-RU" sz="1800" dirty="0" err="1"/>
              <a:t>Арташес</a:t>
            </a:r>
            <a:r>
              <a:rPr lang="ru-RU" sz="1800" dirty="0"/>
              <a:t>– </a:t>
            </a:r>
            <a:r>
              <a:rPr lang="ru-RU" sz="1400" dirty="0"/>
              <a:t>консультант</a:t>
            </a:r>
          </a:p>
          <a:p>
            <a:pPr marL="171450" indent="0">
              <a:spcBef>
                <a:spcPts val="0"/>
              </a:spcBef>
              <a:buSzPct val="103000"/>
              <a:buNone/>
            </a:pPr>
            <a:endParaRPr lang="ru-RU" sz="16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indent="-285750">
              <a:spcBef>
                <a:spcPts val="0"/>
              </a:spcBef>
              <a:buSzPct val="103000"/>
            </a:pPr>
            <a:endParaRPr lang="ru-RU" sz="900" dirty="0"/>
          </a:p>
          <a:p>
            <a:pPr marL="171450" indent="0">
              <a:spcBef>
                <a:spcPts val="0"/>
              </a:spcBef>
              <a:buSzPct val="103000"/>
              <a:buNone/>
            </a:pPr>
            <a:endParaRPr lang="en-US" sz="900" dirty="0"/>
          </a:p>
          <a:p>
            <a:pPr marL="0" indent="0">
              <a:buSzPct val="103000"/>
              <a:buFont typeface="Muli Light"/>
              <a:buNone/>
            </a:pP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5812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521293" y="672548"/>
            <a:ext cx="3907721" cy="15977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Благодарим</a:t>
            </a:r>
            <a:br>
              <a:rPr lang="ru-RU" sz="4800" dirty="0"/>
            </a:br>
            <a:r>
              <a:rPr lang="ru-RU" sz="4800" dirty="0"/>
              <a:t>за внимание </a:t>
            </a:r>
            <a:endParaRPr sz="48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366587" y="2571750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/>
              <a:t>Ждем Ваших вопросов и предложений</a:t>
            </a:r>
            <a:endParaRPr dirty="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2685507" y="930065"/>
            <a:ext cx="6343777" cy="3446850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159547" y="667654"/>
            <a:ext cx="2817863" cy="263048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/>
              <a:t>Универсальная платформа для помощи людям с инвалидностью</a:t>
            </a:r>
            <a:r>
              <a:rPr lang="en-US" sz="1800" dirty="0"/>
              <a:t>, </a:t>
            </a:r>
            <a:r>
              <a:rPr lang="ru-RU" sz="1800" dirty="0"/>
              <a:t>обучения и общения с волонтерами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AE5DF8-7559-2142-947E-42543B64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904" y="1109414"/>
            <a:ext cx="4959235" cy="2924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3DD729-7EE7-AB4F-9BE5-2D4B73371434}"/>
              </a:ext>
            </a:extLst>
          </p:cNvPr>
          <p:cNvSpPr txBox="1"/>
          <p:nvPr/>
        </p:nvSpPr>
        <p:spPr>
          <a:xfrm>
            <a:off x="355534" y="218904"/>
            <a:ext cx="239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W</a:t>
            </a:r>
            <a:r>
              <a:rPr lang="ru-RU" sz="2000" b="1" u="sng" dirty="0">
                <a:solidFill>
                  <a:schemeClr val="bg1"/>
                </a:solidFill>
              </a:rPr>
              <a:t>е</a:t>
            </a:r>
            <a:r>
              <a:rPr lang="en-US" sz="2000" b="1" u="sng" dirty="0" err="1">
                <a:solidFill>
                  <a:schemeClr val="bg1"/>
                </a:solidFill>
              </a:rPr>
              <a:t>understand.ru</a:t>
            </a:r>
            <a:endParaRPr lang="ru-RU" sz="2000" b="1" u="sng"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3AF3CF-5EB1-B247-9CE9-7554F74A8C31}"/>
              </a:ext>
            </a:extLst>
          </p:cNvPr>
          <p:cNvGrpSpPr/>
          <p:nvPr/>
        </p:nvGrpSpPr>
        <p:grpSpPr>
          <a:xfrm>
            <a:off x="405974" y="2865948"/>
            <a:ext cx="2294806" cy="1852450"/>
            <a:chOff x="757751" y="1169079"/>
            <a:chExt cx="4077203" cy="3291265"/>
          </a:xfrm>
        </p:grpSpPr>
        <p:pic>
          <p:nvPicPr>
            <p:cNvPr id="12" name="Google Shape;110;p19">
              <a:extLst>
                <a:ext uri="{FF2B5EF4-FFF2-40B4-BE49-F238E27FC236}">
                  <a16:creationId xmlns:a16="http://schemas.microsoft.com/office/drawing/2014/main" id="{3EC8E9AE-4C55-284F-A18F-0A2384F9892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81212" y="2623901"/>
              <a:ext cx="2017495" cy="120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4;p19">
              <a:extLst>
                <a:ext uri="{FF2B5EF4-FFF2-40B4-BE49-F238E27FC236}">
                  <a16:creationId xmlns:a16="http://schemas.microsoft.com/office/drawing/2014/main" id="{0C5FFED0-4CDC-B644-B15B-092DF3997FF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7751" y="1847309"/>
              <a:ext cx="481900" cy="55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15;p19">
              <a:extLst>
                <a:ext uri="{FF2B5EF4-FFF2-40B4-BE49-F238E27FC236}">
                  <a16:creationId xmlns:a16="http://schemas.microsoft.com/office/drawing/2014/main" id="{E1964370-2EC0-F941-B3BA-870675845B15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0480" y="1969002"/>
              <a:ext cx="481900" cy="55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16;p19">
              <a:extLst>
                <a:ext uri="{FF2B5EF4-FFF2-40B4-BE49-F238E27FC236}">
                  <a16:creationId xmlns:a16="http://schemas.microsoft.com/office/drawing/2014/main" id="{2A7A52D7-368D-5341-B6A0-2760EA0C922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24821" y="2582977"/>
              <a:ext cx="1111472" cy="961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17;p19">
              <a:extLst>
                <a:ext uri="{FF2B5EF4-FFF2-40B4-BE49-F238E27FC236}">
                  <a16:creationId xmlns:a16="http://schemas.microsoft.com/office/drawing/2014/main" id="{A4B28F2F-5D03-A741-A7E2-8D26C16FCE4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24821" y="2190411"/>
              <a:ext cx="1111472" cy="961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18;p19">
              <a:extLst>
                <a:ext uri="{FF2B5EF4-FFF2-40B4-BE49-F238E27FC236}">
                  <a16:creationId xmlns:a16="http://schemas.microsoft.com/office/drawing/2014/main" id="{D6EFF69B-5F62-4343-9AFD-E910209314E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57807" y="1169079"/>
              <a:ext cx="1245500" cy="799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19;p19">
              <a:extLst>
                <a:ext uri="{FF2B5EF4-FFF2-40B4-BE49-F238E27FC236}">
                  <a16:creationId xmlns:a16="http://schemas.microsoft.com/office/drawing/2014/main" id="{147CBF99-3D92-E742-9016-67BC42672CEF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51098" y="2079601"/>
              <a:ext cx="848475" cy="5552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120;p19">
              <a:extLst>
                <a:ext uri="{FF2B5EF4-FFF2-40B4-BE49-F238E27FC236}">
                  <a16:creationId xmlns:a16="http://schemas.microsoft.com/office/drawing/2014/main" id="{8AD9DD63-D7A4-8B45-A1BF-333433E1E900}"/>
                </a:ext>
              </a:extLst>
            </p:cNvPr>
            <p:cNvCxnSpPr/>
            <p:nvPr/>
          </p:nvCxnSpPr>
          <p:spPr>
            <a:xfrm>
              <a:off x="3329621" y="3670127"/>
              <a:ext cx="664200" cy="383400"/>
            </a:xfrm>
            <a:prstGeom prst="straightConnector1">
              <a:avLst/>
            </a:prstGeom>
            <a:noFill/>
            <a:ln w="19050" cap="rnd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21;p19">
              <a:extLst>
                <a:ext uri="{FF2B5EF4-FFF2-40B4-BE49-F238E27FC236}">
                  <a16:creationId xmlns:a16="http://schemas.microsoft.com/office/drawing/2014/main" id="{47DFD288-D76F-C549-AD33-54EBF244F8FC}"/>
                </a:ext>
              </a:extLst>
            </p:cNvPr>
            <p:cNvCxnSpPr/>
            <p:nvPr/>
          </p:nvCxnSpPr>
          <p:spPr>
            <a:xfrm>
              <a:off x="1281371" y="2448077"/>
              <a:ext cx="559800" cy="323100"/>
            </a:xfrm>
            <a:prstGeom prst="straightConnector1">
              <a:avLst/>
            </a:prstGeom>
            <a:noFill/>
            <a:ln w="19050" cap="rnd" cmpd="sng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1" name="Google Shape;122;p19">
              <a:extLst>
                <a:ext uri="{FF2B5EF4-FFF2-40B4-BE49-F238E27FC236}">
                  <a16:creationId xmlns:a16="http://schemas.microsoft.com/office/drawing/2014/main" id="{84B8F7F6-C2A8-D744-AB9F-49DE7C79E9E1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73834" y="1783555"/>
              <a:ext cx="190716" cy="5552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123;p19">
              <a:extLst>
                <a:ext uri="{FF2B5EF4-FFF2-40B4-BE49-F238E27FC236}">
                  <a16:creationId xmlns:a16="http://schemas.microsoft.com/office/drawing/2014/main" id="{A587AD25-8A5A-544D-8C30-C9C3DD27F3B4}"/>
                </a:ext>
              </a:extLst>
            </p:cNvPr>
            <p:cNvCxnSpPr/>
            <p:nvPr/>
          </p:nvCxnSpPr>
          <p:spPr>
            <a:xfrm flipH="1">
              <a:off x="1008371" y="3593927"/>
              <a:ext cx="936600" cy="540900"/>
            </a:xfrm>
            <a:prstGeom prst="straightConnector1">
              <a:avLst/>
            </a:prstGeom>
            <a:noFill/>
            <a:ln w="19050" cap="rnd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24;p19">
              <a:extLst>
                <a:ext uri="{FF2B5EF4-FFF2-40B4-BE49-F238E27FC236}">
                  <a16:creationId xmlns:a16="http://schemas.microsoft.com/office/drawing/2014/main" id="{7B478DAF-61AC-C642-9908-E759FFC08616}"/>
                </a:ext>
              </a:extLst>
            </p:cNvPr>
            <p:cNvCxnSpPr/>
            <p:nvPr/>
          </p:nvCxnSpPr>
          <p:spPr>
            <a:xfrm flipH="1">
              <a:off x="3281021" y="2524277"/>
              <a:ext cx="559800" cy="323100"/>
            </a:xfrm>
            <a:prstGeom prst="straightConnector1">
              <a:avLst/>
            </a:prstGeom>
            <a:noFill/>
            <a:ln w="19050" cap="rnd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4" name="Google Shape;125;p19">
              <a:extLst>
                <a:ext uri="{FF2B5EF4-FFF2-40B4-BE49-F238E27FC236}">
                  <a16:creationId xmlns:a16="http://schemas.microsoft.com/office/drawing/2014/main" id="{8672CAC5-CB93-0C4C-9D74-7B949274E09E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659" y="3145835"/>
              <a:ext cx="1019495" cy="1122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26;p19">
              <a:extLst>
                <a:ext uri="{FF2B5EF4-FFF2-40B4-BE49-F238E27FC236}">
                  <a16:creationId xmlns:a16="http://schemas.microsoft.com/office/drawing/2014/main" id="{7EB562A8-04A8-7944-B748-5D3A660D015B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031512" y="3700833"/>
              <a:ext cx="430025" cy="59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27;p19">
              <a:extLst>
                <a:ext uri="{FF2B5EF4-FFF2-40B4-BE49-F238E27FC236}">
                  <a16:creationId xmlns:a16="http://schemas.microsoft.com/office/drawing/2014/main" id="{18E2F047-6193-C94E-9006-12AE6F56792C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404929" y="3861194"/>
              <a:ext cx="430025" cy="5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128;p19">
              <a:extLst>
                <a:ext uri="{FF2B5EF4-FFF2-40B4-BE49-F238E27FC236}">
                  <a16:creationId xmlns:a16="http://schemas.microsoft.com/office/drawing/2014/main" id="{ADE21442-3F3C-0D41-BCAB-1C42102B8ADD}"/>
                </a:ext>
              </a:extLst>
            </p:cNvPr>
            <p:cNvSpPr/>
            <p:nvPr/>
          </p:nvSpPr>
          <p:spPr>
            <a:xfrm>
              <a:off x="2485146" y="2058089"/>
              <a:ext cx="190800" cy="476700"/>
            </a:xfrm>
            <a:prstGeom prst="upDown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chemeClr val="accent4"/>
                </a:gs>
                <a:gs pos="100000">
                  <a:srgbClr val="00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982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AED5BC-BBF4-EF45-B2FB-6C83B5F563F3}"/>
              </a:ext>
            </a:extLst>
          </p:cNvPr>
          <p:cNvSpPr txBox="1"/>
          <p:nvPr/>
        </p:nvSpPr>
        <p:spPr>
          <a:xfrm>
            <a:off x="1425388" y="696818"/>
            <a:ext cx="5344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</a:rPr>
              <a:t>Онлайн платформа для облегчения жизни пользователей с ограниченными возможностями</a:t>
            </a:r>
          </a:p>
        </p:txBody>
      </p:sp>
      <p:sp>
        <p:nvSpPr>
          <p:cNvPr id="14" name="Google Shape;104;p18">
            <a:extLst>
              <a:ext uri="{FF2B5EF4-FFF2-40B4-BE49-F238E27FC236}">
                <a16:creationId xmlns:a16="http://schemas.microsoft.com/office/drawing/2014/main" id="{C26A632F-08F8-D347-AF8D-D05EC3DCC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97188" y="1500945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81000">
              <a:buSzPts val="2400"/>
            </a:pPr>
            <a:r>
              <a:rPr lang="ru-RU" sz="1600" b="1" dirty="0">
                <a:solidFill>
                  <a:schemeClr val="bg1"/>
                </a:solidFill>
              </a:rPr>
              <a:t>Бесплатная и облегченная система для общения волонтеров и людей с инвалидностью.</a:t>
            </a:r>
            <a:endParaRPr lang="en-US" sz="1600" b="1" dirty="0">
              <a:solidFill>
                <a:schemeClr val="bg1"/>
              </a:solidFill>
            </a:endParaRPr>
          </a:p>
          <a:p>
            <a:pPr lvl="0" indent="-381000">
              <a:buSzPts val="2400"/>
            </a:pPr>
            <a:r>
              <a:rPr lang="ru-RU" sz="1600" b="1" dirty="0" err="1">
                <a:solidFill>
                  <a:schemeClr val="bg1"/>
                </a:solidFill>
              </a:rPr>
              <a:t>Видеочат</a:t>
            </a:r>
            <a:r>
              <a:rPr lang="ru-RU" sz="1600" b="1" dirty="0">
                <a:solidFill>
                  <a:schemeClr val="bg1"/>
                </a:solidFill>
              </a:rPr>
              <a:t> с функциями для общения пользователей с нарушением слуха.</a:t>
            </a:r>
            <a:endParaRPr lang="en-US" sz="1600" b="1" dirty="0">
              <a:solidFill>
                <a:schemeClr val="bg1"/>
              </a:solidFill>
            </a:endParaRPr>
          </a:p>
          <a:p>
            <a:pPr lvl="0" indent="-381000">
              <a:buSzPts val="2400"/>
            </a:pPr>
            <a:r>
              <a:rPr lang="ru-RU" sz="1600" b="1" dirty="0">
                <a:solidFill>
                  <a:schemeClr val="bg1"/>
                </a:solidFill>
              </a:rPr>
              <a:t>Чат с функциями для общения пользователей с нарушением зрения и моторики рук.</a:t>
            </a:r>
            <a:endParaRPr lang="en-US" sz="1600" b="1" dirty="0">
              <a:solidFill>
                <a:schemeClr val="bg1"/>
              </a:solidFill>
            </a:endParaRPr>
          </a:p>
          <a:p>
            <a:pPr lvl="0" indent="-381000">
              <a:buSzPts val="2400"/>
            </a:pPr>
            <a:r>
              <a:rPr lang="ru-RU" sz="1600" b="1" dirty="0">
                <a:solidFill>
                  <a:schemeClr val="bg1"/>
                </a:solidFill>
              </a:rPr>
              <a:t>Форум для обсуждения различных тем.</a:t>
            </a:r>
            <a:endParaRPr lang="en-US" sz="1600" b="1" dirty="0">
              <a:solidFill>
                <a:schemeClr val="bg1"/>
              </a:solidFill>
            </a:endParaRPr>
          </a:p>
          <a:p>
            <a:pPr lvl="0" indent="-381000">
              <a:buSzPts val="2400"/>
            </a:pPr>
            <a:r>
              <a:rPr lang="ru-RU" sz="1600" b="1" dirty="0">
                <a:solidFill>
                  <a:schemeClr val="bg1"/>
                </a:solidFill>
              </a:rPr>
              <a:t>Сервисы для помощи людям с инвалидностью.</a:t>
            </a:r>
            <a:endParaRPr lang="en-US" sz="1600" b="1" dirty="0">
              <a:solidFill>
                <a:schemeClr val="bg1"/>
              </a:solidFill>
            </a:endParaRPr>
          </a:p>
          <a:p>
            <a:pPr lvl="0" indent="-381000">
              <a:buSzPts val="2400"/>
            </a:pPr>
            <a:r>
              <a:rPr lang="ru-RU" sz="1600" b="1" dirty="0">
                <a:solidFill>
                  <a:schemeClr val="bg1"/>
                </a:solidFill>
              </a:rPr>
              <a:t>Возможность бесплатного обучения языку жестов.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608F3D-0852-A446-B6FE-15693C45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36EBF0-328F-BD40-9F88-092DBDC1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0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CA26E28-AA90-5647-904F-8607EAEC1BA4}"/>
              </a:ext>
            </a:extLst>
          </p:cNvPr>
          <p:cNvGrpSpPr/>
          <p:nvPr/>
        </p:nvGrpSpPr>
        <p:grpSpPr>
          <a:xfrm>
            <a:off x="0" y="239282"/>
            <a:ext cx="5761479" cy="3138375"/>
            <a:chOff x="92390" y="808713"/>
            <a:chExt cx="6282573" cy="3526073"/>
          </a:xfrm>
        </p:grpSpPr>
        <p:grpSp>
          <p:nvGrpSpPr>
            <p:cNvPr id="5" name="Google Shape;340;p34">
              <a:extLst>
                <a:ext uri="{FF2B5EF4-FFF2-40B4-BE49-F238E27FC236}">
                  <a16:creationId xmlns:a16="http://schemas.microsoft.com/office/drawing/2014/main" id="{AE693BA2-451C-AA48-95A4-B4939D68A925}"/>
                </a:ext>
              </a:extLst>
            </p:cNvPr>
            <p:cNvGrpSpPr/>
            <p:nvPr/>
          </p:nvGrpSpPr>
          <p:grpSpPr>
            <a:xfrm>
              <a:off x="92390" y="808713"/>
              <a:ext cx="6282573" cy="3526073"/>
              <a:chOff x="1177450" y="241631"/>
              <a:chExt cx="6173152" cy="3616776"/>
            </a:xfrm>
          </p:grpSpPr>
          <p:sp>
            <p:nvSpPr>
              <p:cNvPr id="7" name="Google Shape;341;p34">
                <a:extLst>
                  <a:ext uri="{FF2B5EF4-FFF2-40B4-BE49-F238E27FC236}">
                    <a16:creationId xmlns:a16="http://schemas.microsoft.com/office/drawing/2014/main" id="{FDF327DA-F3B1-7D4C-86D4-F81D9135CD3F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342;p34">
                <a:extLst>
                  <a:ext uri="{FF2B5EF4-FFF2-40B4-BE49-F238E27FC236}">
                    <a16:creationId xmlns:a16="http://schemas.microsoft.com/office/drawing/2014/main" id="{41675EDE-DB53-C24E-A0E8-71F6BFFCB48C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343;p34">
                <a:extLst>
                  <a:ext uri="{FF2B5EF4-FFF2-40B4-BE49-F238E27FC236}">
                    <a16:creationId xmlns:a16="http://schemas.microsoft.com/office/drawing/2014/main" id="{31A291A7-1417-A640-85CB-CEC714F78FC6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3F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344;p34">
                <a:extLst>
                  <a:ext uri="{FF2B5EF4-FFF2-40B4-BE49-F238E27FC236}">
                    <a16:creationId xmlns:a16="http://schemas.microsoft.com/office/drawing/2014/main" id="{2C7B813E-C69E-D148-9B90-06D311326DD5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8D08EE6E-36E4-7A42-A8C1-B0930F3A5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017" y="1009189"/>
              <a:ext cx="4905538" cy="2973151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24F6919-5934-2D4C-A311-ED29C73DA20D}"/>
              </a:ext>
            </a:extLst>
          </p:cNvPr>
          <p:cNvGrpSpPr/>
          <p:nvPr/>
        </p:nvGrpSpPr>
        <p:grpSpPr>
          <a:xfrm>
            <a:off x="3297227" y="1853793"/>
            <a:ext cx="5281037" cy="2882547"/>
            <a:chOff x="3196127" y="1682340"/>
            <a:chExt cx="5281037" cy="2882547"/>
          </a:xfrm>
        </p:grpSpPr>
        <p:grpSp>
          <p:nvGrpSpPr>
            <p:cNvPr id="22" name="Google Shape;328;p33">
              <a:extLst>
                <a:ext uri="{FF2B5EF4-FFF2-40B4-BE49-F238E27FC236}">
                  <a16:creationId xmlns:a16="http://schemas.microsoft.com/office/drawing/2014/main" id="{A8572728-B965-C74F-BB8E-F4753009A2EF}"/>
                </a:ext>
              </a:extLst>
            </p:cNvPr>
            <p:cNvGrpSpPr/>
            <p:nvPr/>
          </p:nvGrpSpPr>
          <p:grpSpPr>
            <a:xfrm rot="16200000">
              <a:off x="4395372" y="483095"/>
              <a:ext cx="2882547" cy="5281037"/>
              <a:chOff x="2112475" y="238125"/>
              <a:chExt cx="3179688" cy="5238750"/>
            </a:xfrm>
          </p:grpSpPr>
          <p:sp>
            <p:nvSpPr>
              <p:cNvPr id="23" name="Google Shape;329;p33">
                <a:extLst>
                  <a:ext uri="{FF2B5EF4-FFF2-40B4-BE49-F238E27FC236}">
                    <a16:creationId xmlns:a16="http://schemas.microsoft.com/office/drawing/2014/main" id="{1D4F09C4-3B7A-9041-802C-AE5EC491C452}"/>
                  </a:ext>
                </a:extLst>
              </p:cNvPr>
              <p:cNvSpPr/>
              <p:nvPr/>
            </p:nvSpPr>
            <p:spPr>
              <a:xfrm>
                <a:off x="2112475" y="238125"/>
                <a:ext cx="3179688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35802" h="209550" extrusionOk="0">
                    <a:moveTo>
                      <a:pt x="132205" y="18886"/>
                    </a:moveTo>
                    <a:lnTo>
                      <a:pt x="132205" y="190364"/>
                    </a:lnTo>
                    <a:lnTo>
                      <a:pt x="3597" y="190364"/>
                    </a:lnTo>
                    <a:lnTo>
                      <a:pt x="3597" y="18886"/>
                    </a:lnTo>
                    <a:close/>
                    <a:moveTo>
                      <a:pt x="8019" y="0"/>
                    </a:moveTo>
                    <a:lnTo>
                      <a:pt x="7270" y="75"/>
                    </a:lnTo>
                    <a:lnTo>
                      <a:pt x="6445" y="150"/>
                    </a:lnTo>
                    <a:lnTo>
                      <a:pt x="5696" y="375"/>
                    </a:lnTo>
                    <a:lnTo>
                      <a:pt x="4946" y="600"/>
                    </a:lnTo>
                    <a:lnTo>
                      <a:pt x="4197" y="974"/>
                    </a:lnTo>
                    <a:lnTo>
                      <a:pt x="3522" y="1349"/>
                    </a:lnTo>
                    <a:lnTo>
                      <a:pt x="2923" y="1874"/>
                    </a:lnTo>
                    <a:lnTo>
                      <a:pt x="2323" y="2323"/>
                    </a:lnTo>
                    <a:lnTo>
                      <a:pt x="1874" y="2923"/>
                    </a:lnTo>
                    <a:lnTo>
                      <a:pt x="1349" y="3522"/>
                    </a:lnTo>
                    <a:lnTo>
                      <a:pt x="974" y="4197"/>
                    </a:lnTo>
                    <a:lnTo>
                      <a:pt x="600" y="4946"/>
                    </a:lnTo>
                    <a:lnTo>
                      <a:pt x="375" y="5696"/>
                    </a:lnTo>
                    <a:lnTo>
                      <a:pt x="150" y="6445"/>
                    </a:lnTo>
                    <a:lnTo>
                      <a:pt x="75" y="7270"/>
                    </a:lnTo>
                    <a:lnTo>
                      <a:pt x="0" y="8019"/>
                    </a:lnTo>
                    <a:lnTo>
                      <a:pt x="0" y="201531"/>
                    </a:lnTo>
                    <a:lnTo>
                      <a:pt x="75" y="202280"/>
                    </a:lnTo>
                    <a:lnTo>
                      <a:pt x="150" y="203105"/>
                    </a:lnTo>
                    <a:lnTo>
                      <a:pt x="375" y="203854"/>
                    </a:lnTo>
                    <a:lnTo>
                      <a:pt x="600" y="204604"/>
                    </a:lnTo>
                    <a:lnTo>
                      <a:pt x="974" y="205353"/>
                    </a:lnTo>
                    <a:lnTo>
                      <a:pt x="1349" y="206028"/>
                    </a:lnTo>
                    <a:lnTo>
                      <a:pt x="1874" y="206627"/>
                    </a:lnTo>
                    <a:lnTo>
                      <a:pt x="2323" y="207227"/>
                    </a:lnTo>
                    <a:lnTo>
                      <a:pt x="2923" y="207676"/>
                    </a:lnTo>
                    <a:lnTo>
                      <a:pt x="3522" y="208201"/>
                    </a:lnTo>
                    <a:lnTo>
                      <a:pt x="4197" y="208576"/>
                    </a:lnTo>
                    <a:lnTo>
                      <a:pt x="4946" y="208950"/>
                    </a:lnTo>
                    <a:lnTo>
                      <a:pt x="5696" y="209175"/>
                    </a:lnTo>
                    <a:lnTo>
                      <a:pt x="6445" y="209400"/>
                    </a:lnTo>
                    <a:lnTo>
                      <a:pt x="7270" y="209475"/>
                    </a:lnTo>
                    <a:lnTo>
                      <a:pt x="8019" y="209550"/>
                    </a:lnTo>
                    <a:lnTo>
                      <a:pt x="127783" y="209550"/>
                    </a:lnTo>
                    <a:lnTo>
                      <a:pt x="128532" y="209475"/>
                    </a:lnTo>
                    <a:lnTo>
                      <a:pt x="129357" y="209400"/>
                    </a:lnTo>
                    <a:lnTo>
                      <a:pt x="130106" y="209175"/>
                    </a:lnTo>
                    <a:lnTo>
                      <a:pt x="130856" y="208950"/>
                    </a:lnTo>
                    <a:lnTo>
                      <a:pt x="131605" y="208576"/>
                    </a:lnTo>
                    <a:lnTo>
                      <a:pt x="132280" y="208201"/>
                    </a:lnTo>
                    <a:lnTo>
                      <a:pt x="132879" y="207676"/>
                    </a:lnTo>
                    <a:lnTo>
                      <a:pt x="133479" y="207227"/>
                    </a:lnTo>
                    <a:lnTo>
                      <a:pt x="133928" y="206627"/>
                    </a:lnTo>
                    <a:lnTo>
                      <a:pt x="134453" y="206028"/>
                    </a:lnTo>
                    <a:lnTo>
                      <a:pt x="134828" y="205353"/>
                    </a:lnTo>
                    <a:lnTo>
                      <a:pt x="135202" y="204604"/>
                    </a:lnTo>
                    <a:lnTo>
                      <a:pt x="135427" y="203854"/>
                    </a:lnTo>
                    <a:lnTo>
                      <a:pt x="135652" y="203105"/>
                    </a:lnTo>
                    <a:lnTo>
                      <a:pt x="135727" y="202280"/>
                    </a:lnTo>
                    <a:lnTo>
                      <a:pt x="135802" y="201531"/>
                    </a:lnTo>
                    <a:lnTo>
                      <a:pt x="135802" y="8019"/>
                    </a:lnTo>
                    <a:lnTo>
                      <a:pt x="135727" y="7270"/>
                    </a:lnTo>
                    <a:lnTo>
                      <a:pt x="135652" y="6445"/>
                    </a:lnTo>
                    <a:lnTo>
                      <a:pt x="135427" y="5696"/>
                    </a:lnTo>
                    <a:lnTo>
                      <a:pt x="135202" y="4946"/>
                    </a:lnTo>
                    <a:lnTo>
                      <a:pt x="134828" y="4197"/>
                    </a:lnTo>
                    <a:lnTo>
                      <a:pt x="134453" y="3522"/>
                    </a:lnTo>
                    <a:lnTo>
                      <a:pt x="133928" y="2923"/>
                    </a:lnTo>
                    <a:lnTo>
                      <a:pt x="133479" y="2323"/>
                    </a:lnTo>
                    <a:lnTo>
                      <a:pt x="132879" y="1874"/>
                    </a:lnTo>
                    <a:lnTo>
                      <a:pt x="132280" y="1349"/>
                    </a:lnTo>
                    <a:lnTo>
                      <a:pt x="131605" y="974"/>
                    </a:lnTo>
                    <a:lnTo>
                      <a:pt x="130856" y="600"/>
                    </a:lnTo>
                    <a:lnTo>
                      <a:pt x="130106" y="375"/>
                    </a:lnTo>
                    <a:lnTo>
                      <a:pt x="129357" y="150"/>
                    </a:lnTo>
                    <a:lnTo>
                      <a:pt x="128532" y="75"/>
                    </a:lnTo>
                    <a:lnTo>
                      <a:pt x="12778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30;p33">
                <a:extLst>
                  <a:ext uri="{FF2B5EF4-FFF2-40B4-BE49-F238E27FC236}">
                    <a16:creationId xmlns:a16="http://schemas.microsoft.com/office/drawing/2014/main" id="{C952BC98-7B39-064A-93E1-AE503CAC4D75}"/>
                  </a:ext>
                </a:extLst>
              </p:cNvPr>
              <p:cNvSpPr/>
              <p:nvPr/>
            </p:nvSpPr>
            <p:spPr>
              <a:xfrm>
                <a:off x="3671350" y="5147100"/>
                <a:ext cx="2791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196" extrusionOk="0">
                    <a:moveTo>
                      <a:pt x="3597" y="0"/>
                    </a:moveTo>
                    <a:lnTo>
                      <a:pt x="2848" y="75"/>
                    </a:lnTo>
                    <a:lnTo>
                      <a:pt x="2173" y="300"/>
                    </a:lnTo>
                    <a:lnTo>
                      <a:pt x="1574" y="600"/>
                    </a:lnTo>
                    <a:lnTo>
                      <a:pt x="1049" y="1050"/>
                    </a:lnTo>
                    <a:lnTo>
                      <a:pt x="600" y="1574"/>
                    </a:lnTo>
                    <a:lnTo>
                      <a:pt x="300" y="2174"/>
                    </a:lnTo>
                    <a:lnTo>
                      <a:pt x="75" y="2848"/>
                    </a:lnTo>
                    <a:lnTo>
                      <a:pt x="0" y="3598"/>
                    </a:lnTo>
                    <a:lnTo>
                      <a:pt x="75" y="4347"/>
                    </a:lnTo>
                    <a:lnTo>
                      <a:pt x="300" y="5022"/>
                    </a:lnTo>
                    <a:lnTo>
                      <a:pt x="600" y="5621"/>
                    </a:lnTo>
                    <a:lnTo>
                      <a:pt x="1049" y="6146"/>
                    </a:lnTo>
                    <a:lnTo>
                      <a:pt x="1574" y="6596"/>
                    </a:lnTo>
                    <a:lnTo>
                      <a:pt x="2173" y="6896"/>
                    </a:lnTo>
                    <a:lnTo>
                      <a:pt x="2848" y="7120"/>
                    </a:lnTo>
                    <a:lnTo>
                      <a:pt x="3597" y="7195"/>
                    </a:lnTo>
                    <a:lnTo>
                      <a:pt x="7644" y="7195"/>
                    </a:lnTo>
                    <a:lnTo>
                      <a:pt x="8319" y="7120"/>
                    </a:lnTo>
                    <a:lnTo>
                      <a:pt x="8994" y="6896"/>
                    </a:lnTo>
                    <a:lnTo>
                      <a:pt x="9593" y="6596"/>
                    </a:lnTo>
                    <a:lnTo>
                      <a:pt x="10118" y="6146"/>
                    </a:lnTo>
                    <a:lnTo>
                      <a:pt x="10567" y="5621"/>
                    </a:lnTo>
                    <a:lnTo>
                      <a:pt x="10867" y="5022"/>
                    </a:lnTo>
                    <a:lnTo>
                      <a:pt x="11092" y="4347"/>
                    </a:lnTo>
                    <a:lnTo>
                      <a:pt x="11167" y="3598"/>
                    </a:lnTo>
                    <a:lnTo>
                      <a:pt x="11092" y="2848"/>
                    </a:lnTo>
                    <a:lnTo>
                      <a:pt x="10867" y="2174"/>
                    </a:lnTo>
                    <a:lnTo>
                      <a:pt x="10567" y="1574"/>
                    </a:lnTo>
                    <a:lnTo>
                      <a:pt x="10118" y="1050"/>
                    </a:lnTo>
                    <a:lnTo>
                      <a:pt x="9593" y="600"/>
                    </a:lnTo>
                    <a:lnTo>
                      <a:pt x="8994" y="300"/>
                    </a:lnTo>
                    <a:lnTo>
                      <a:pt x="8319" y="75"/>
                    </a:ln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31;p33">
                <a:extLst>
                  <a:ext uri="{FF2B5EF4-FFF2-40B4-BE49-F238E27FC236}">
                    <a16:creationId xmlns:a16="http://schemas.microsoft.com/office/drawing/2014/main" id="{AFE055AB-68FD-CC43-81CD-70785C86CE2E}"/>
                  </a:ext>
                </a:extLst>
              </p:cNvPr>
              <p:cNvSpPr/>
              <p:nvPr/>
            </p:nvSpPr>
            <p:spPr>
              <a:xfrm>
                <a:off x="3650725" y="446100"/>
                <a:ext cx="54375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174" extrusionOk="0">
                    <a:moveTo>
                      <a:pt x="1125" y="0"/>
                    </a:moveTo>
                    <a:lnTo>
                      <a:pt x="825" y="75"/>
                    </a:lnTo>
                    <a:lnTo>
                      <a:pt x="675" y="75"/>
                    </a:lnTo>
                    <a:lnTo>
                      <a:pt x="450" y="225"/>
                    </a:lnTo>
                    <a:lnTo>
                      <a:pt x="300" y="300"/>
                    </a:lnTo>
                    <a:lnTo>
                      <a:pt x="225" y="525"/>
                    </a:lnTo>
                    <a:lnTo>
                      <a:pt x="76" y="675"/>
                    </a:lnTo>
                    <a:lnTo>
                      <a:pt x="1" y="824"/>
                    </a:lnTo>
                    <a:lnTo>
                      <a:pt x="1" y="1124"/>
                    </a:lnTo>
                    <a:lnTo>
                      <a:pt x="1" y="1349"/>
                    </a:lnTo>
                    <a:lnTo>
                      <a:pt x="76" y="1499"/>
                    </a:lnTo>
                    <a:lnTo>
                      <a:pt x="225" y="1649"/>
                    </a:lnTo>
                    <a:lnTo>
                      <a:pt x="300" y="1874"/>
                    </a:lnTo>
                    <a:lnTo>
                      <a:pt x="450" y="2024"/>
                    </a:lnTo>
                    <a:lnTo>
                      <a:pt x="675" y="2099"/>
                    </a:lnTo>
                    <a:lnTo>
                      <a:pt x="825" y="2173"/>
                    </a:lnTo>
                    <a:lnTo>
                      <a:pt x="1275" y="2173"/>
                    </a:lnTo>
                    <a:lnTo>
                      <a:pt x="1500" y="2099"/>
                    </a:lnTo>
                    <a:lnTo>
                      <a:pt x="1649" y="2024"/>
                    </a:lnTo>
                    <a:lnTo>
                      <a:pt x="1799" y="1874"/>
                    </a:lnTo>
                    <a:lnTo>
                      <a:pt x="1949" y="1649"/>
                    </a:lnTo>
                    <a:lnTo>
                      <a:pt x="2099" y="1499"/>
                    </a:lnTo>
                    <a:lnTo>
                      <a:pt x="2099" y="1349"/>
                    </a:lnTo>
                    <a:lnTo>
                      <a:pt x="2174" y="1124"/>
                    </a:lnTo>
                    <a:lnTo>
                      <a:pt x="2099" y="824"/>
                    </a:lnTo>
                    <a:lnTo>
                      <a:pt x="2099" y="675"/>
                    </a:lnTo>
                    <a:lnTo>
                      <a:pt x="1949" y="525"/>
                    </a:lnTo>
                    <a:lnTo>
                      <a:pt x="1799" y="300"/>
                    </a:lnTo>
                    <a:lnTo>
                      <a:pt x="1649" y="225"/>
                    </a:lnTo>
                    <a:lnTo>
                      <a:pt x="1500" y="75"/>
                    </a:lnTo>
                    <a:lnTo>
                      <a:pt x="1275" y="75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32;p33">
                <a:extLst>
                  <a:ext uri="{FF2B5EF4-FFF2-40B4-BE49-F238E27FC236}">
                    <a16:creationId xmlns:a16="http://schemas.microsoft.com/office/drawing/2014/main" id="{90038A83-C3BA-794F-A768-6AF1DBE78FB1}"/>
                  </a:ext>
                </a:extLst>
              </p:cNvPr>
              <p:cNvSpPr/>
              <p:nvPr/>
            </p:nvSpPr>
            <p:spPr>
              <a:xfrm>
                <a:off x="3761275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4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0" y="1200"/>
                    </a:lnTo>
                    <a:lnTo>
                      <a:pt x="75" y="1575"/>
                    </a:lnTo>
                    <a:lnTo>
                      <a:pt x="0" y="2024"/>
                    </a:lnTo>
                    <a:lnTo>
                      <a:pt x="75" y="2399"/>
                    </a:lnTo>
                    <a:lnTo>
                      <a:pt x="150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4" y="3973"/>
                    </a:lnTo>
                    <a:lnTo>
                      <a:pt x="2399" y="3973"/>
                    </a:lnTo>
                    <a:lnTo>
                      <a:pt x="2773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3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71C8225C-3976-D64B-8387-E54E6010D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3425" y="1754148"/>
              <a:ext cx="4456514" cy="2747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087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3188771" y="460432"/>
            <a:ext cx="5124526" cy="331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2456566" y="777666"/>
            <a:ext cx="6588936" cy="3752595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456361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77677" y="1192256"/>
            <a:ext cx="2846665" cy="264859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b="1" dirty="0">
                <a:latin typeface="+mn-lt"/>
              </a:rPr>
              <a:t>Новый многофункциональный чат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ru-RU" sz="1800" b="1" dirty="0">
              <a:latin typeface="+mn-lt"/>
            </a:endParaRPr>
          </a:p>
          <a:p>
            <a:pPr marL="0" lvl="0" indent="0" algn="ctr">
              <a:buNone/>
            </a:pPr>
            <a:r>
              <a:rPr lang="ru-RU" sz="1800" dirty="0">
                <a:solidFill>
                  <a:schemeClr val="bg1"/>
                </a:solidFill>
              </a:rPr>
              <a:t>Чат с функциями для общения пользователей с нарушением зрения и моторики рук. </a:t>
            </a:r>
            <a:endParaRPr lang="ru-RU" sz="1800" b="1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9CFF9D-C3C4-3242-8772-792AF0A5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70" y="981226"/>
            <a:ext cx="5476665" cy="31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4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4957FF"/>
            </a:gs>
            <a:gs pos="35000">
              <a:srgbClr val="00B8E3"/>
            </a:gs>
            <a:gs pos="0">
              <a:srgbClr val="0082A0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D011CE-78E6-D84C-B158-C738237E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40536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258</Words>
  <Application>Microsoft Macintosh PowerPoint</Application>
  <PresentationFormat>Экран (16:9)</PresentationFormat>
  <Paragraphs>85</Paragraphs>
  <Slides>21</Slides>
  <Notes>21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Calibri</vt:lpstr>
      <vt:lpstr>Arial</vt:lpstr>
      <vt:lpstr>Muli ExtraBold</vt:lpstr>
      <vt:lpstr>Lexend Deca</vt:lpstr>
      <vt:lpstr>Muli Light</vt:lpstr>
      <vt:lpstr>Aliena template</vt:lpstr>
      <vt:lpstr>WEunderstand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Этапы реализации платформы</vt:lpstr>
      <vt:lpstr>Презентация PowerPoint</vt:lpstr>
      <vt:lpstr>Благодарим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Mikayel Kotanjyan</cp:lastModifiedBy>
  <cp:revision>55</cp:revision>
  <dcterms:modified xsi:type="dcterms:W3CDTF">2019-10-03T02:01:44Z</dcterms:modified>
</cp:coreProperties>
</file>